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presentationml.printerSettings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s/slide46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5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8"/>
  </p:notesMasterIdLst>
  <p:sldIdLst>
    <p:sldId id="308" r:id="rId2"/>
    <p:sldId id="303" r:id="rId3"/>
    <p:sldId id="309" r:id="rId4"/>
    <p:sldId id="310" r:id="rId5"/>
    <p:sldId id="344" r:id="rId6"/>
    <p:sldId id="333" r:id="rId7"/>
    <p:sldId id="312" r:id="rId8"/>
    <p:sldId id="345" r:id="rId9"/>
    <p:sldId id="334" r:id="rId10"/>
    <p:sldId id="314" r:id="rId11"/>
    <p:sldId id="346" r:id="rId12"/>
    <p:sldId id="335" r:id="rId13"/>
    <p:sldId id="316" r:id="rId14"/>
    <p:sldId id="347" r:id="rId15"/>
    <p:sldId id="348" r:id="rId16"/>
    <p:sldId id="336" r:id="rId17"/>
    <p:sldId id="318" r:id="rId18"/>
    <p:sldId id="349" r:id="rId19"/>
    <p:sldId id="350" r:id="rId20"/>
    <p:sldId id="319" r:id="rId21"/>
    <p:sldId id="353" r:id="rId22"/>
    <p:sldId id="320" r:id="rId23"/>
    <p:sldId id="321" r:id="rId24"/>
    <p:sldId id="322" r:id="rId25"/>
    <p:sldId id="340" r:id="rId26"/>
    <p:sldId id="351" r:id="rId27"/>
    <p:sldId id="352" r:id="rId28"/>
    <p:sldId id="324" r:id="rId29"/>
    <p:sldId id="354" r:id="rId30"/>
    <p:sldId id="325" r:id="rId31"/>
    <p:sldId id="355" r:id="rId32"/>
    <p:sldId id="337" r:id="rId33"/>
    <p:sldId id="356" r:id="rId34"/>
    <p:sldId id="338" r:id="rId35"/>
    <p:sldId id="357" r:id="rId36"/>
    <p:sldId id="339" r:id="rId37"/>
    <p:sldId id="358" r:id="rId38"/>
    <p:sldId id="329" r:id="rId39"/>
    <p:sldId id="306" r:id="rId40"/>
    <p:sldId id="330" r:id="rId41"/>
    <p:sldId id="307" r:id="rId42"/>
    <p:sldId id="331" r:id="rId43"/>
    <p:sldId id="341" r:id="rId44"/>
    <p:sldId id="342" r:id="rId45"/>
    <p:sldId id="343" r:id="rId46"/>
    <p:sldId id="332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4F66"/>
    <a:srgbClr val="3D5066"/>
    <a:srgbClr val="293543"/>
    <a:srgbClr val="EEA414"/>
    <a:srgbClr val="F89E36"/>
    <a:srgbClr val="58BFEE"/>
    <a:srgbClr val="809C28"/>
    <a:srgbClr val="66BBB3"/>
    <a:srgbClr val="E6494A"/>
    <a:srgbClr val="E31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7" autoAdjust="0"/>
    <p:restoredTop sz="95245" autoAdjust="0"/>
  </p:normalViewPr>
  <p:slideViewPr>
    <p:cSldViewPr snapToGrid="0">
      <p:cViewPr varScale="1">
        <p:scale>
          <a:sx n="130" d="100"/>
          <a:sy n="130" d="100"/>
        </p:scale>
        <p:origin x="-16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" Type="http://schemas.openxmlformats.org/officeDocument/2006/relationships/slide" Target="slides/slide25.xml"/><Relationship Id="rId50" Type="http://schemas.openxmlformats.org/officeDocument/2006/relationships/presProps" Target="presProps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34" Type="http://schemas.openxmlformats.org/officeDocument/2006/relationships/slide" Target="slides/slide33.xml"/><Relationship Id="rId21" Type="http://schemas.openxmlformats.org/officeDocument/2006/relationships/slide" Target="slides/slide20.xml"/><Relationship Id="rId55" Type="http://schemas.openxmlformats.org/officeDocument/2006/relationships/customXml" Target="../customXml/item2.xml"/><Relationship Id="rId7" Type="http://schemas.openxmlformats.org/officeDocument/2006/relationships/slide" Target="slides/slide6.xml"/><Relationship Id="rId16" Type="http://schemas.openxmlformats.org/officeDocument/2006/relationships/slide" Target="slides/slide15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53" Type="http://schemas.openxmlformats.org/officeDocument/2006/relationships/tableStyles" Target="tableStyles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24" Type="http://schemas.openxmlformats.org/officeDocument/2006/relationships/slide" Target="slides/slide23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52" Type="http://schemas.openxmlformats.org/officeDocument/2006/relationships/theme" Target="theme/theme1.xml"/><Relationship Id="rId44" Type="http://schemas.openxmlformats.org/officeDocument/2006/relationships/slide" Target="slides/slide43.xml"/><Relationship Id="rId31" Type="http://schemas.openxmlformats.org/officeDocument/2006/relationships/slide" Target="slides/slide30.xml"/><Relationship Id="rId10" Type="http://schemas.openxmlformats.org/officeDocument/2006/relationships/slide" Target="slides/slide9.xml"/><Relationship Id="rId14" Type="http://schemas.openxmlformats.org/officeDocument/2006/relationships/slide" Target="slides/slide13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56" Type="http://schemas.openxmlformats.org/officeDocument/2006/relationships/customXml" Target="../customXml/item3.xml"/><Relationship Id="rId51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7" Type="http://schemas.openxmlformats.org/officeDocument/2006/relationships/slide" Target="slides/slide16.xml"/><Relationship Id="rId46" Type="http://schemas.openxmlformats.org/officeDocument/2006/relationships/slide" Target="slides/slide45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5" Type="http://schemas.openxmlformats.org/officeDocument/2006/relationships/slide" Target="slides/slide24.xml"/><Relationship Id="rId12" Type="http://schemas.openxmlformats.org/officeDocument/2006/relationships/slide" Target="slides/slide11.xml"/><Relationship Id="rId41" Type="http://schemas.openxmlformats.org/officeDocument/2006/relationships/slide" Target="slides/slide40.xml"/><Relationship Id="rId20" Type="http://schemas.openxmlformats.org/officeDocument/2006/relationships/slide" Target="slides/slide19.xml"/><Relationship Id="rId54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49" Type="http://schemas.openxmlformats.org/officeDocument/2006/relationships/printerSettings" Target="printerSettings/printerSettings1.bin"/><Relationship Id="rId36" Type="http://schemas.openxmlformats.org/officeDocument/2006/relationships/slide" Target="slides/slide35.xml"/><Relationship Id="rId23" Type="http://schemas.openxmlformats.org/officeDocument/2006/relationships/slide" Target="slides/slide22.xml"/><Relationship Id="rId28" Type="http://schemas.openxmlformats.org/officeDocument/2006/relationships/slide" Target="slides/slide2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9549F-6B74-6446-90B1-07147B96FD32}" type="datetimeFigureOut">
              <a:rPr lang="en-US" smtClean="0"/>
              <a:t>19-11-27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383CE-E09F-F948-AB9D-546E2EFD7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20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ign Comp 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585211" y="3263501"/>
            <a:ext cx="5973579" cy="674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33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pPr lvl="0"/>
            <a:r>
              <a:rPr lang="en-US" dirty="0" smtClean="0"/>
              <a:t>Reference this slide # in the Storyboard explanation (slide 2) and remove this text box.</a:t>
            </a:r>
            <a:endParaRPr lang="en-US" dirty="0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585211" y="2576795"/>
            <a:ext cx="5973579" cy="6379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aseline="0">
                <a:solidFill>
                  <a:srgbClr val="F89E36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pPr lvl="0"/>
            <a:r>
              <a:rPr lang="en-US" dirty="0" smtClean="0"/>
              <a:t>Place Designed Slide here</a:t>
            </a:r>
          </a:p>
        </p:txBody>
      </p:sp>
    </p:spTree>
    <p:extLst>
      <p:ext uri="{BB962C8B-B14F-4D97-AF65-F5344CB8AC3E}">
        <p14:creationId xmlns:p14="http://schemas.microsoft.com/office/powerpoint/2010/main" val="431601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75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jp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3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17.emf"/><Relationship Id="rId8" Type="http://schemas.openxmlformats.org/officeDocument/2006/relationships/image" Target="../media/image42.png"/><Relationship Id="rId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46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47.png"/><Relationship Id="rId5" Type="http://schemas.openxmlformats.org/officeDocument/2006/relationships/image" Target="../media/image13.png"/><Relationship Id="rId6" Type="http://schemas.openxmlformats.org/officeDocument/2006/relationships/image" Target="../media/image15.png"/><Relationship Id="rId7" Type="http://schemas.openxmlformats.org/officeDocument/2006/relationships/image" Target="../media/image48.png"/><Relationship Id="rId8" Type="http://schemas.openxmlformats.org/officeDocument/2006/relationships/image" Target="../media/image16.png"/><Relationship Id="rId9" Type="http://schemas.openxmlformats.org/officeDocument/2006/relationships/image" Target="../media/image17.emf"/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52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3.png"/><Relationship Id="rId6" Type="http://schemas.openxmlformats.org/officeDocument/2006/relationships/image" Target="../media/image60.png"/><Relationship Id="rId7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72.jpg"/><Relationship Id="rId5" Type="http://schemas.openxmlformats.org/officeDocument/2006/relationships/image" Target="../media/image73.jpg"/><Relationship Id="rId6" Type="http://schemas.openxmlformats.org/officeDocument/2006/relationships/image" Target="../media/image74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72.jpg"/><Relationship Id="rId5" Type="http://schemas.openxmlformats.org/officeDocument/2006/relationships/image" Target="../media/image73.jpg"/><Relationship Id="rId6" Type="http://schemas.openxmlformats.org/officeDocument/2006/relationships/image" Target="../media/image75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72.jpg"/><Relationship Id="rId5" Type="http://schemas.openxmlformats.org/officeDocument/2006/relationships/image" Target="../media/image73.jpg"/><Relationship Id="rId6" Type="http://schemas.openxmlformats.org/officeDocument/2006/relationships/image" Target="../media/image76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6" Type="http://schemas.openxmlformats.org/officeDocument/2006/relationships/image" Target="../media/image82.png"/><Relationship Id="rId7" Type="http://schemas.openxmlformats.org/officeDocument/2006/relationships/image" Target="../media/image83.png"/><Relationship Id="rId8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emf"/><Relationship Id="rId9" Type="http://schemas.openxmlformats.org/officeDocument/2006/relationships/image" Target="../media/image18.png"/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4" Type="http://schemas.openxmlformats.org/officeDocument/2006/relationships/image" Target="../media/image84.png"/><Relationship Id="rId5" Type="http://schemas.openxmlformats.org/officeDocument/2006/relationships/image" Target="../media/image86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84.png"/><Relationship Id="rId5" Type="http://schemas.openxmlformats.org/officeDocument/2006/relationships/image" Target="../media/image87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84.png"/><Relationship Id="rId5" Type="http://schemas.openxmlformats.org/officeDocument/2006/relationships/image" Target="../media/image8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4" Type="http://schemas.openxmlformats.org/officeDocument/2006/relationships/image" Target="../media/image84.png"/><Relationship Id="rId5" Type="http://schemas.openxmlformats.org/officeDocument/2006/relationships/image" Target="../media/image89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4" Type="http://schemas.openxmlformats.org/officeDocument/2006/relationships/image" Target="../media/image84.png"/><Relationship Id="rId5" Type="http://schemas.openxmlformats.org/officeDocument/2006/relationships/image" Target="../media/image90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4" Type="http://schemas.openxmlformats.org/officeDocument/2006/relationships/image" Target="../media/image84.png"/><Relationship Id="rId5" Type="http://schemas.openxmlformats.org/officeDocument/2006/relationships/image" Target="../media/image91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4" Type="http://schemas.openxmlformats.org/officeDocument/2006/relationships/image" Target="../media/image84.png"/><Relationship Id="rId5" Type="http://schemas.openxmlformats.org/officeDocument/2006/relationships/image" Target="../media/image92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Relationship Id="rId6" Type="http://schemas.openxmlformats.org/officeDocument/2006/relationships/image" Target="../media/image97.png"/><Relationship Id="rId7" Type="http://schemas.openxmlformats.org/officeDocument/2006/relationships/image" Target="../media/image98.png"/><Relationship Id="rId8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3.png"/></Relationships>
</file>

<file path=ppt/slides/_rels/slide3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.png"/><Relationship Id="rId12" Type="http://schemas.openxmlformats.org/officeDocument/2006/relationships/image" Target="../media/image10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9.png"/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emf"/><Relationship Id="rId6" Type="http://schemas.openxmlformats.org/officeDocument/2006/relationships/image" Target="../media/image103.emf"/><Relationship Id="rId7" Type="http://schemas.openxmlformats.org/officeDocument/2006/relationships/image" Target="../media/image3.png"/><Relationship Id="rId8" Type="http://schemas.openxmlformats.org/officeDocument/2006/relationships/image" Target="../media/image104.png"/><Relationship Id="rId9" Type="http://schemas.openxmlformats.org/officeDocument/2006/relationships/image" Target="../media/image105.png"/><Relationship Id="rId10" Type="http://schemas.openxmlformats.org/officeDocument/2006/relationships/image" Target="../media/image10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8.jpg"/></Relationships>
</file>

<file path=ppt/slides/_rels/slide4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9.png"/><Relationship Id="rId1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1.png"/><Relationship Id="rId3" Type="http://schemas.openxmlformats.org/officeDocument/2006/relationships/image" Target="../media/image112.png"/><Relationship Id="rId4" Type="http://schemas.openxmlformats.org/officeDocument/2006/relationships/image" Target="../media/image107.png"/><Relationship Id="rId5" Type="http://schemas.openxmlformats.org/officeDocument/2006/relationships/image" Target="../media/image113.png"/><Relationship Id="rId6" Type="http://schemas.openxmlformats.org/officeDocument/2006/relationships/image" Target="../media/image114.png"/><Relationship Id="rId7" Type="http://schemas.openxmlformats.org/officeDocument/2006/relationships/image" Target="../media/image115.png"/><Relationship Id="rId8" Type="http://schemas.openxmlformats.org/officeDocument/2006/relationships/image" Target="../media/image116.png"/><Relationship Id="rId9" Type="http://schemas.openxmlformats.org/officeDocument/2006/relationships/image" Target="../media/image117.png"/><Relationship Id="rId10" Type="http://schemas.openxmlformats.org/officeDocument/2006/relationships/image" Target="../media/image11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Relationship Id="rId6" Type="http://schemas.openxmlformats.org/officeDocument/2006/relationships/image" Target="../media/image122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2.png"/><Relationship Id="rId5" Type="http://schemas.openxmlformats.org/officeDocument/2006/relationships/image" Target="../media/image12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124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Relationship Id="rId6" Type="http://schemas.openxmlformats.org/officeDocument/2006/relationships/image" Target="../media/image115.png"/><Relationship Id="rId7" Type="http://schemas.openxmlformats.org/officeDocument/2006/relationships/image" Target="../media/image112.png"/><Relationship Id="rId8" Type="http://schemas.openxmlformats.org/officeDocument/2006/relationships/image" Target="../media/image4.png"/><Relationship Id="rId9" Type="http://schemas.openxmlformats.org/officeDocument/2006/relationships/image" Target="../media/image12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64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17.emf"/><Relationship Id="rId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17.emf"/><Relationship Id="rId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3998" cy="685765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380" y="3093265"/>
            <a:ext cx="3387048" cy="33870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8221" y="1825375"/>
            <a:ext cx="9920685" cy="8510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  <p:pic>
        <p:nvPicPr>
          <p:cNvPr id="2" name="Train_Honk_Horn_2x-Mike_Koenig-15797404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422400" y="507413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1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7222 -0.01412 L 2.38594 -0.01412 " pathEditMode="relative" rAng="0" ptsTypes="AA">
                                          <p:cBhvr>
                                            <p:cTn id="10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567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5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3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" fill="hold">
                          <p:stCondLst>
                            <p:cond delay="0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7" dur="5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audio>
                  <p:cMediaNode vol="80000">
                    <p:cTn id="1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xmlns:p14="http://schemas.microsoft.com/office/powerpoint/2010/main"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7222 -0.01412 L 2.38594 -0.01412 " pathEditMode="relative" rAng="0" ptsTypes="AA">
                                          <p:cBhvr>
                                            <p:cTn id="10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567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5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3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" fill="hold">
                          <p:stCondLst>
                            <p:cond delay="0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7" dur="5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audio>
                  <p:cMediaNode vol="80000">
                    <p:cTn id="1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375" y="2590263"/>
            <a:ext cx="5608202" cy="16703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25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2" y="1519835"/>
            <a:ext cx="5533900" cy="22401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304" y="3705837"/>
            <a:ext cx="5201392" cy="22039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9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"/>
            <a:ext cx="9143999" cy="6857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2" y="4109711"/>
            <a:ext cx="3997308" cy="12008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5" y="898840"/>
            <a:ext cx="4357751" cy="51535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7"/>
          <a:stretch/>
        </p:blipFill>
        <p:spPr>
          <a:xfrm rot="21335686">
            <a:off x="649184" y="1293919"/>
            <a:ext cx="3497667" cy="36306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206">
            <a:off x="1558139" y="5150100"/>
            <a:ext cx="2278291" cy="6738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alphaModFix amt="62000"/>
          </a:blip>
          <a:stretch>
            <a:fillRect/>
          </a:stretch>
        </p:blipFill>
        <p:spPr>
          <a:xfrm>
            <a:off x="1381858" y="735941"/>
            <a:ext cx="1748204" cy="8481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892" y="1752340"/>
            <a:ext cx="3716648" cy="18512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40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375" y="2590263"/>
            <a:ext cx="5608202" cy="16703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4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56" y="1717243"/>
            <a:ext cx="6916206" cy="16875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053" y="3905272"/>
            <a:ext cx="6463894" cy="17360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33" y="2020668"/>
            <a:ext cx="6881134" cy="28004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449" y="6621504"/>
            <a:ext cx="2587626" cy="1046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b="76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61" y="2215661"/>
            <a:ext cx="3768109" cy="19790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5" y="898840"/>
            <a:ext cx="4357751" cy="5153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2" y="4109711"/>
            <a:ext cx="3997308" cy="12008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6" t="2471" r="23083" b="1561"/>
          <a:stretch/>
        </p:blipFill>
        <p:spPr>
          <a:xfrm rot="21342138">
            <a:off x="643929" y="1292632"/>
            <a:ext cx="3507335" cy="36286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206">
            <a:off x="1558134" y="5150100"/>
            <a:ext cx="2278302" cy="6738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alphaModFix amt="62000"/>
          </a:blip>
          <a:stretch>
            <a:fillRect/>
          </a:stretch>
        </p:blipFill>
        <p:spPr>
          <a:xfrm>
            <a:off x="1381858" y="735941"/>
            <a:ext cx="1748204" cy="8481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0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375" y="2590263"/>
            <a:ext cx="5608202" cy="16703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86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985" y="1926985"/>
            <a:ext cx="6547870" cy="9640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462" y="3386738"/>
            <a:ext cx="5961412" cy="21186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0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29" y="2420949"/>
            <a:ext cx="7380942" cy="18065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35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759" y="4000687"/>
            <a:ext cx="3466912" cy="20828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15" y="179220"/>
            <a:ext cx="6896170" cy="1586854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-266700" y="2270208"/>
            <a:ext cx="9675848" cy="787116"/>
            <a:chOff x="-266700" y="2257508"/>
            <a:chExt cx="9675848" cy="787116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2257508"/>
              <a:ext cx="9675848" cy="37089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700" y="2673726"/>
              <a:ext cx="9675848" cy="370898"/>
            </a:xfrm>
            <a:prstGeom prst="rect">
              <a:avLst/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0" y="6625820"/>
            <a:ext cx="2633430" cy="9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7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456" cy="68579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18"/>
          <a:stretch/>
        </p:blipFill>
        <p:spPr>
          <a:xfrm>
            <a:off x="-601397" y="3770489"/>
            <a:ext cx="10346794" cy="13466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6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456" cy="6857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1321"/>
            <a:ext cx="9144000" cy="18419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09" y="3149146"/>
            <a:ext cx="8623209" cy="19841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8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54"/>
          <a:stretch/>
        </p:blipFill>
        <p:spPr>
          <a:xfrm>
            <a:off x="0" y="-1"/>
            <a:ext cx="9144000" cy="67261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299"/>
          <a:stretch/>
        </p:blipFill>
        <p:spPr>
          <a:xfrm>
            <a:off x="-1" y="0"/>
            <a:ext cx="9148889" cy="69470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4076"/>
            <a:ext cx="9144000" cy="22618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62047" y="2161527"/>
            <a:ext cx="21652568" cy="18574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0316" y="2177361"/>
            <a:ext cx="21652568" cy="18574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22468" y="2161527"/>
            <a:ext cx="21652568" cy="18574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"/>
            <a:ext cx="9144000" cy="23065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42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3.49237 -0.00069 " pathEditMode="relative" rAng="0" ptsTypes="AA">
                                      <p:cBhvr>
                                        <p:cTn id="11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18" y="-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94444E-6 -4.44444E-6 L -3.51007 -4.44444E-6 " pathEditMode="relative" rAng="0" ptsTypes="AA">
                                      <p:cBhvr>
                                        <p:cTn id="13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4.44444E-6 L 3.49237 -0.00069 " pathEditMode="relative" rAng="0" ptsTypes="AA">
                                      <p:cBhvr>
                                        <p:cTn id="18" dur="7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1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6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584" y="1220982"/>
            <a:ext cx="4501660" cy="14926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68" y="4212470"/>
            <a:ext cx="4923692" cy="22850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" y="7422295"/>
            <a:ext cx="2448680" cy="19082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793" y="3047031"/>
            <a:ext cx="5807242" cy="12657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2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-0.01406 -3.93681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" y="-1968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96889"/>
            <a:ext cx="9144000" cy="22611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09" y="814474"/>
            <a:ext cx="7513982" cy="16393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2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0" b="5222"/>
          <a:stretch/>
        </p:blipFill>
        <p:spPr>
          <a:xfrm>
            <a:off x="4572000" y="-292"/>
            <a:ext cx="4572000" cy="34294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" t="4093"/>
          <a:stretch/>
        </p:blipFill>
        <p:spPr>
          <a:xfrm>
            <a:off x="4572000" y="3428854"/>
            <a:ext cx="4572000" cy="34291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4" b="3961"/>
          <a:stretch/>
        </p:blipFill>
        <p:spPr>
          <a:xfrm>
            <a:off x="0" y="39"/>
            <a:ext cx="4572000" cy="34288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6" b="3944"/>
          <a:stretch/>
        </p:blipFill>
        <p:spPr>
          <a:xfrm>
            <a:off x="0" y="3429019"/>
            <a:ext cx="4572000" cy="34288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81325" y="1838177"/>
            <a:ext cx="3181350" cy="3181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674" y="2263879"/>
            <a:ext cx="2449576" cy="279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0" b="5222"/>
          <a:stretch/>
        </p:blipFill>
        <p:spPr>
          <a:xfrm>
            <a:off x="4572000" y="-292"/>
            <a:ext cx="4572000" cy="34294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" t="4093"/>
          <a:stretch/>
        </p:blipFill>
        <p:spPr>
          <a:xfrm>
            <a:off x="4572000" y="3428854"/>
            <a:ext cx="4572000" cy="34291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4" b="3961"/>
          <a:stretch/>
        </p:blipFill>
        <p:spPr>
          <a:xfrm>
            <a:off x="0" y="39"/>
            <a:ext cx="4572000" cy="34288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6" b="3944"/>
          <a:stretch/>
        </p:blipFill>
        <p:spPr>
          <a:xfrm>
            <a:off x="0" y="3429019"/>
            <a:ext cx="4572000" cy="34288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81325" y="1838177"/>
            <a:ext cx="3181350" cy="3181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193" y="2952750"/>
            <a:ext cx="2727614" cy="952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0" b="5222"/>
          <a:stretch/>
        </p:blipFill>
        <p:spPr>
          <a:xfrm>
            <a:off x="4572000" y="-292"/>
            <a:ext cx="4572000" cy="34294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" t="4093"/>
          <a:stretch/>
        </p:blipFill>
        <p:spPr>
          <a:xfrm>
            <a:off x="4572000" y="3428854"/>
            <a:ext cx="4572000" cy="34291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4" b="3961"/>
          <a:stretch/>
        </p:blipFill>
        <p:spPr>
          <a:xfrm>
            <a:off x="0" y="39"/>
            <a:ext cx="4572000" cy="34288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6" b="3944"/>
          <a:stretch/>
        </p:blipFill>
        <p:spPr>
          <a:xfrm>
            <a:off x="0" y="3429019"/>
            <a:ext cx="4572000" cy="34288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81325" y="1838177"/>
            <a:ext cx="3181350" cy="3181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537" y="2819400"/>
            <a:ext cx="2869882" cy="12131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4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121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57" y="2654210"/>
            <a:ext cx="8057205" cy="17985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1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121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835" y="416170"/>
            <a:ext cx="5216768" cy="52167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415" y="971049"/>
            <a:ext cx="2488896" cy="60999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41" y="1470991"/>
            <a:ext cx="5353473" cy="13553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41" y="3628657"/>
            <a:ext cx="5350991" cy="13403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41" y="5771255"/>
            <a:ext cx="6102626" cy="4053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449" y="6621504"/>
            <a:ext cx="2587626" cy="1046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b="76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5" y="898840"/>
            <a:ext cx="4357751" cy="51535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40" t="10443" b="13589"/>
          <a:stretch/>
        </p:blipFill>
        <p:spPr>
          <a:xfrm rot="21342807">
            <a:off x="647097" y="1298844"/>
            <a:ext cx="3502383" cy="3624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2" y="4109711"/>
            <a:ext cx="3997308" cy="12008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206">
            <a:off x="1504346" y="5069418"/>
            <a:ext cx="2278302" cy="6738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alphaModFix amt="62000"/>
          </a:blip>
          <a:stretch>
            <a:fillRect/>
          </a:stretch>
        </p:blipFill>
        <p:spPr>
          <a:xfrm>
            <a:off x="1381858" y="735941"/>
            <a:ext cx="1748204" cy="8481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257" y="2071871"/>
            <a:ext cx="3899487" cy="19821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8" y="-5080"/>
            <a:ext cx="9155007" cy="6863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5360999"/>
            <a:ext cx="6591300" cy="13654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2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8" y="-5080"/>
            <a:ext cx="9155007" cy="6863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89" y="5152867"/>
            <a:ext cx="7768021" cy="15637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2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" y="-8256"/>
            <a:ext cx="9155007" cy="6866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5132678"/>
            <a:ext cx="8115300" cy="15926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18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" y="-8256"/>
            <a:ext cx="9155007" cy="6866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37" y="5216197"/>
            <a:ext cx="8051711" cy="11273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8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" y="-8254"/>
            <a:ext cx="9155007" cy="68662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586" y="5278958"/>
            <a:ext cx="6235924" cy="16885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91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" y="-8254"/>
            <a:ext cx="9155007" cy="68662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69" y="5319880"/>
            <a:ext cx="8323253" cy="8097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89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3" y="0"/>
            <a:ext cx="9150772" cy="68630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88" y="5074486"/>
            <a:ext cx="6750424" cy="14902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6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3" y="0"/>
            <a:ext cx="9150772" cy="68630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75" y="5418163"/>
            <a:ext cx="8327442" cy="8119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5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6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685612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010129" y="6020230"/>
            <a:ext cx="7402351" cy="733744"/>
            <a:chOff x="1010129" y="6020230"/>
            <a:chExt cx="7402351" cy="73374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0129" y="6147248"/>
              <a:ext cx="1214686" cy="22567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9212" y="6020230"/>
              <a:ext cx="1350336" cy="73374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7952" y="6020230"/>
              <a:ext cx="1684528" cy="479708"/>
            </a:xfrm>
            <a:prstGeom prst="rect">
              <a:avLst/>
            </a:prstGeom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20" y="3930959"/>
            <a:ext cx="8785221" cy="4933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8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" y="0"/>
            <a:ext cx="9143542" cy="685765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959" y="910708"/>
            <a:ext cx="705535" cy="11534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5454"/>
            <a:ext cx="9144000" cy="15151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488" y="4509622"/>
            <a:ext cx="7557025" cy="167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172" y="3516781"/>
            <a:ext cx="590228" cy="5223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414" y="1328419"/>
            <a:ext cx="9920685" cy="8510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216888" y="3516781"/>
            <a:ext cx="590228" cy="52232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58099" y="1328419"/>
            <a:ext cx="9920685" cy="8510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16" b="59985"/>
          <a:stretch/>
        </p:blipFill>
        <p:spPr>
          <a:xfrm>
            <a:off x="8813466" y="344"/>
            <a:ext cx="336884" cy="274410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781" b="63135"/>
          <a:stretch/>
        </p:blipFill>
        <p:spPr>
          <a:xfrm>
            <a:off x="-31749" y="-1"/>
            <a:ext cx="385947" cy="25280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" y="4746461"/>
            <a:ext cx="9135002" cy="212948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6521570"/>
            <a:ext cx="9144000" cy="336087"/>
          </a:xfrm>
          <a:prstGeom prst="rect">
            <a:avLst/>
          </a:prstGeom>
          <a:solidFill>
            <a:srgbClr val="3C4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529" y="845729"/>
            <a:ext cx="825499" cy="134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30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22 -0.01412 L 2.38594 -0.01412 " pathEditMode="relative" rAng="0" ptsTypes="AA">
                                      <p:cBhvr>
                                        <p:cTn id="2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7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21128 -0.01065 L -2.2632 -0.01412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33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-8255"/>
            <a:ext cx="9159240" cy="686943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375" y="2590263"/>
            <a:ext cx="5608202" cy="16703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57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"/>
            <a:ext cx="9144000" cy="68576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" y="5442270"/>
            <a:ext cx="9133741" cy="141572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56" y="380487"/>
            <a:ext cx="8065888" cy="12473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8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" name="Oval 20"/>
          <p:cNvSpPr/>
          <p:nvPr/>
        </p:nvSpPr>
        <p:spPr>
          <a:xfrm>
            <a:off x="6971088" y="4202527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73177" y="4202527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981028" y="4202527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73" y="1108874"/>
            <a:ext cx="1639211" cy="33182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532" y="1930601"/>
            <a:ext cx="1518580" cy="248275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681" y="1416541"/>
            <a:ext cx="1965986" cy="29995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980" y="1420509"/>
            <a:ext cx="2124999" cy="29995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956" y="1420509"/>
            <a:ext cx="2132227" cy="29995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644" y="407629"/>
            <a:ext cx="4282712" cy="9294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33" y="4682064"/>
            <a:ext cx="2528316" cy="17976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892" y="4692439"/>
            <a:ext cx="2749560" cy="15778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424" y="4680634"/>
            <a:ext cx="2467356" cy="181866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863" y="1708522"/>
            <a:ext cx="6884112" cy="896948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7258147" y="5840943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29" y="3086025"/>
            <a:ext cx="1441265" cy="29175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99" y="2403150"/>
            <a:ext cx="1344728" cy="2051699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5225911" y="4333811"/>
            <a:ext cx="982188" cy="303836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18" y="555328"/>
            <a:ext cx="7896564" cy="14446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2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99" y="2403150"/>
            <a:ext cx="1344728" cy="2051699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5225911" y="4333811"/>
            <a:ext cx="982188" cy="303836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258147" y="5840943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29" y="3086025"/>
            <a:ext cx="1441265" cy="29175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76"/>
            <a:ext cx="9144000" cy="16859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7258147" y="5840943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29" y="3086025"/>
            <a:ext cx="1441265" cy="29175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99" y="2403150"/>
            <a:ext cx="1344728" cy="2051699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5225911" y="4333811"/>
            <a:ext cx="982188" cy="303836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177800" y="-25400"/>
            <a:ext cx="9398000" cy="70485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5700963 w 9144000"/>
              <a:gd name="connsiteY5" fmla="*/ 2209799 h 6858000"/>
              <a:gd name="connsiteX6" fmla="*/ 5091363 w 9144000"/>
              <a:gd name="connsiteY6" fmla="*/ 2819399 h 6858000"/>
              <a:gd name="connsiteX7" fmla="*/ 5700963 w 9144000"/>
              <a:gd name="connsiteY7" fmla="*/ 3428999 h 6858000"/>
              <a:gd name="connsiteX8" fmla="*/ 6310563 w 9144000"/>
              <a:gd name="connsiteY8" fmla="*/ 2819399 h 6858000"/>
              <a:gd name="connsiteX9" fmla="*/ 5700963 w 9144000"/>
              <a:gd name="connsiteY9" fmla="*/ 22097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5700963" y="2209799"/>
                </a:moveTo>
                <a:cubicBezTo>
                  <a:pt x="5364290" y="2209799"/>
                  <a:pt x="5091363" y="2482726"/>
                  <a:pt x="5091363" y="2819399"/>
                </a:cubicBezTo>
                <a:cubicBezTo>
                  <a:pt x="5091363" y="3156072"/>
                  <a:pt x="5364290" y="3428999"/>
                  <a:pt x="5700963" y="3428999"/>
                </a:cubicBezTo>
                <a:cubicBezTo>
                  <a:pt x="6037636" y="3428999"/>
                  <a:pt x="6310563" y="3156072"/>
                  <a:pt x="6310563" y="2819399"/>
                </a:cubicBezTo>
                <a:cubicBezTo>
                  <a:pt x="6310563" y="2482726"/>
                  <a:pt x="6037636" y="2209799"/>
                  <a:pt x="5700963" y="220979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" y="1728"/>
            <a:ext cx="9142302" cy="16856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84233" y="2007984"/>
            <a:ext cx="20990046" cy="1800574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5225911" y="4333811"/>
            <a:ext cx="982188" cy="303836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258147" y="5840943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99" y="2403150"/>
            <a:ext cx="1344728" cy="20516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681" y="2403475"/>
            <a:ext cx="1465719" cy="206895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206" y="2406160"/>
            <a:ext cx="1461135" cy="205549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29" y="3098725"/>
            <a:ext cx="1441265" cy="29175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  <p:sp>
        <p:nvSpPr>
          <p:cNvPr id="13" name="Freeform 12"/>
          <p:cNvSpPr/>
          <p:nvPr/>
        </p:nvSpPr>
        <p:spPr>
          <a:xfrm>
            <a:off x="-1714499" y="-190500"/>
            <a:ext cx="11904132" cy="8928099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5700963 w 9144000"/>
              <a:gd name="connsiteY5" fmla="*/ 2209799 h 6858000"/>
              <a:gd name="connsiteX6" fmla="*/ 5091363 w 9144000"/>
              <a:gd name="connsiteY6" fmla="*/ 2819399 h 6858000"/>
              <a:gd name="connsiteX7" fmla="*/ 5700963 w 9144000"/>
              <a:gd name="connsiteY7" fmla="*/ 3428999 h 6858000"/>
              <a:gd name="connsiteX8" fmla="*/ 6310563 w 9144000"/>
              <a:gd name="connsiteY8" fmla="*/ 2819399 h 6858000"/>
              <a:gd name="connsiteX9" fmla="*/ 5700963 w 9144000"/>
              <a:gd name="connsiteY9" fmla="*/ 22097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5700963" y="2209799"/>
                </a:moveTo>
                <a:cubicBezTo>
                  <a:pt x="5364290" y="2209799"/>
                  <a:pt x="5091363" y="2482726"/>
                  <a:pt x="5091363" y="2819399"/>
                </a:cubicBezTo>
                <a:cubicBezTo>
                  <a:pt x="5091363" y="3156072"/>
                  <a:pt x="5364290" y="3428999"/>
                  <a:pt x="5700963" y="3428999"/>
                </a:cubicBezTo>
                <a:cubicBezTo>
                  <a:pt x="6037636" y="3428999"/>
                  <a:pt x="6310563" y="3156072"/>
                  <a:pt x="6310563" y="2819399"/>
                </a:cubicBezTo>
                <a:cubicBezTo>
                  <a:pt x="6310563" y="2482726"/>
                  <a:pt x="6037636" y="2209799"/>
                  <a:pt x="5700963" y="220979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29"/>
            <a:ext cx="91440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6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407E-6 L 3.6915 -0.01319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566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76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77" y="1025426"/>
            <a:ext cx="5337854" cy="29404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320" y="7442173"/>
            <a:ext cx="2448680" cy="190825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7878" y="4713640"/>
            <a:ext cx="52004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(Insert Contact Info Here) </a:t>
            </a:r>
          </a:p>
          <a:p>
            <a:pPr algn="ctr"/>
            <a:r>
              <a:rPr lang="en-US" sz="2400" b="1" dirty="0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Font: Verdana Bold</a:t>
            </a:r>
          </a:p>
          <a:p>
            <a:pPr algn="ctr"/>
            <a:endParaRPr lang="en-US" sz="2400" b="1" dirty="0">
              <a:solidFill>
                <a:srgbClr val="293543"/>
              </a:solidFill>
              <a:latin typeface="Verdana" charset="0"/>
              <a:ea typeface="Verdana" charset="0"/>
              <a:cs typeface="Verdana" charset="0"/>
            </a:endParaRPr>
          </a:p>
          <a:p>
            <a:pPr algn="ctr"/>
            <a:endParaRPr lang="en-US" sz="2400" b="1" dirty="0">
              <a:solidFill>
                <a:srgbClr val="293543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03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66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01407 -3.93681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" y="-19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-8255"/>
            <a:ext cx="9159240" cy="68694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948" y="1719136"/>
            <a:ext cx="6401607" cy="25396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914" y="3813015"/>
            <a:ext cx="6144171" cy="16390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97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"/>
            <a:ext cx="9144000" cy="68576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629" y="2154927"/>
            <a:ext cx="3889174" cy="2100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2" y="4109711"/>
            <a:ext cx="3997308" cy="12008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5" y="898840"/>
            <a:ext cx="4357751" cy="51535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6" t="977" r="14707" b="312"/>
          <a:stretch/>
        </p:blipFill>
        <p:spPr>
          <a:xfrm rot="21349283">
            <a:off x="644252" y="1295641"/>
            <a:ext cx="3511247" cy="3633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206">
            <a:off x="1540208" y="5123205"/>
            <a:ext cx="2278294" cy="6738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alphaModFix amt="62000"/>
          </a:blip>
          <a:stretch>
            <a:fillRect/>
          </a:stretch>
        </p:blipFill>
        <p:spPr>
          <a:xfrm>
            <a:off x="1381858" y="735941"/>
            <a:ext cx="1748204" cy="8481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88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375" y="2590263"/>
            <a:ext cx="5608202" cy="16703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15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18" y="2271489"/>
            <a:ext cx="8103764" cy="9830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35" y="3205316"/>
            <a:ext cx="7258930" cy="20951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74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"/>
            <a:ext cx="9143999" cy="68576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258" y="2278019"/>
            <a:ext cx="4141916" cy="18543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2" y="4109711"/>
            <a:ext cx="3997308" cy="12008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5" y="898840"/>
            <a:ext cx="4357751" cy="51535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" t="10296" r="36122" b="7151"/>
          <a:stretch/>
        </p:blipFill>
        <p:spPr>
          <a:xfrm rot="21337081">
            <a:off x="635530" y="1297543"/>
            <a:ext cx="3508784" cy="36233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206">
            <a:off x="1558138" y="5150100"/>
            <a:ext cx="2278294" cy="6738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alphaModFix amt="62000"/>
          </a:blip>
          <a:stretch>
            <a:fillRect/>
          </a:stretch>
        </p:blipFill>
        <p:spPr>
          <a:xfrm>
            <a:off x="1381858" y="735941"/>
            <a:ext cx="1748204" cy="8481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6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9099343BC2454CB8C7CE9E88059863" ma:contentTypeVersion="12" ma:contentTypeDescription="Create a new document." ma:contentTypeScope="" ma:versionID="7a414a5e50e0d0d677c55544532122f2">
  <xsd:schema xmlns:xsd="http://www.w3.org/2001/XMLSchema" xmlns:xs="http://www.w3.org/2001/XMLSchema" xmlns:p="http://schemas.microsoft.com/office/2006/metadata/properties" xmlns:ns2="01fd24b5-96c3-4300-9f40-f3c82464e6d4" xmlns:ns3="5d587c7d-8a4e-4812-98c1-1dcfa9a760aa" targetNamespace="http://schemas.microsoft.com/office/2006/metadata/properties" ma:root="true" ma:fieldsID="7128bfa7251c9f29895592b23d54d2d1" ns2:_="" ns3:_="">
    <xsd:import namespace="01fd24b5-96c3-4300-9f40-f3c82464e6d4"/>
    <xsd:import namespace="5d587c7d-8a4e-4812-98c1-1dcfa9a76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fd24b5-96c3-4300-9f40-f3c82464e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87c7d-8a4e-4812-98c1-1dcfa9a76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893DEAB-8EDB-4EC2-BCEF-E753A57597BB}"/>
</file>

<file path=customXml/itemProps2.xml><?xml version="1.0" encoding="utf-8"?>
<ds:datastoreItem xmlns:ds="http://schemas.openxmlformats.org/officeDocument/2006/customXml" ds:itemID="{B46BA2E3-4BBD-4524-BE7D-64CDA73A83C2}"/>
</file>

<file path=customXml/itemProps3.xml><?xml version="1.0" encoding="utf-8"?>
<ds:datastoreItem xmlns:ds="http://schemas.openxmlformats.org/officeDocument/2006/customXml" ds:itemID="{2DDCB294-C6E2-45FA-8BCB-0967EBADB78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10924</TotalTime>
  <Words>10</Words>
  <Application>Microsoft Macintosh PowerPoint</Application>
  <PresentationFormat>On-screen Show (4:3)</PresentationFormat>
  <Paragraphs>2</Paragraphs>
  <Slides>46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Ethos3 Communications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Schwertly</dc:creator>
  <cp:lastModifiedBy>E P</cp:lastModifiedBy>
  <cp:revision>312</cp:revision>
  <dcterms:created xsi:type="dcterms:W3CDTF">2015-02-10T20:59:32Z</dcterms:created>
  <dcterms:modified xsi:type="dcterms:W3CDTF">2019-11-27T16:34:53Z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0x010100309099343BC2454CB8C7CE9E88059863</vt:lpwstr>
  </property>
</Properties>
</file>