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41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42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0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4"/>
  </p:notesMasterIdLst>
  <p:sldIdLst>
    <p:sldId id="334" r:id="rId2"/>
    <p:sldId id="330" r:id="rId3"/>
    <p:sldId id="335" r:id="rId4"/>
    <p:sldId id="336" r:id="rId5"/>
    <p:sldId id="337" r:id="rId6"/>
    <p:sldId id="331" r:id="rId7"/>
    <p:sldId id="338" r:id="rId8"/>
    <p:sldId id="361" r:id="rId9"/>
    <p:sldId id="356" r:id="rId10"/>
    <p:sldId id="339" r:id="rId11"/>
    <p:sldId id="340" r:id="rId12"/>
    <p:sldId id="341" r:id="rId13"/>
    <p:sldId id="342" r:id="rId14"/>
    <p:sldId id="343" r:id="rId15"/>
    <p:sldId id="344" r:id="rId16"/>
    <p:sldId id="346" r:id="rId17"/>
    <p:sldId id="345" r:id="rId18"/>
    <p:sldId id="347" r:id="rId19"/>
    <p:sldId id="349" r:id="rId20"/>
    <p:sldId id="350" r:id="rId21"/>
    <p:sldId id="348" r:id="rId22"/>
    <p:sldId id="332" r:id="rId23"/>
    <p:sldId id="351" r:id="rId24"/>
    <p:sldId id="363" r:id="rId25"/>
    <p:sldId id="364" r:id="rId26"/>
    <p:sldId id="365" r:id="rId27"/>
    <p:sldId id="352" r:id="rId28"/>
    <p:sldId id="353" r:id="rId29"/>
    <p:sldId id="354" r:id="rId30"/>
    <p:sldId id="355" r:id="rId31"/>
    <p:sldId id="362" r:id="rId32"/>
    <p:sldId id="359" r:id="rId33"/>
    <p:sldId id="357" r:id="rId34"/>
    <p:sldId id="366" r:id="rId35"/>
    <p:sldId id="367" r:id="rId36"/>
    <p:sldId id="333" r:id="rId37"/>
    <p:sldId id="368" r:id="rId38"/>
    <p:sldId id="358" r:id="rId39"/>
    <p:sldId id="369" r:id="rId40"/>
    <p:sldId id="370" r:id="rId41"/>
    <p:sldId id="371" r:id="rId42"/>
    <p:sldId id="360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C4F5"/>
    <a:srgbClr val="0A3162"/>
    <a:srgbClr val="F2DA72"/>
    <a:srgbClr val="F89E36"/>
    <a:srgbClr val="0D9092"/>
    <a:srgbClr val="2A2A2A"/>
    <a:srgbClr val="459ACA"/>
    <a:srgbClr val="363636"/>
    <a:srgbClr val="153C51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73"/>
    <p:restoredTop sz="93393" autoAdjust="0"/>
  </p:normalViewPr>
  <p:slideViewPr>
    <p:cSldViewPr snapToGrid="0">
      <p:cViewPr varScale="1">
        <p:scale>
          <a:sx n="140" d="100"/>
          <a:sy n="140" d="100"/>
        </p:scale>
        <p:origin x="-198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47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50" Type="http://schemas.openxmlformats.org/officeDocument/2006/relationships/customXml" Target="../customXml/item1.xml"/><Relationship Id="rId7" Type="http://schemas.openxmlformats.org/officeDocument/2006/relationships/slide" Target="slides/slide6.xml"/><Relationship Id="rId29" Type="http://schemas.openxmlformats.org/officeDocument/2006/relationships/slide" Target="slides/slide2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11" Type="http://schemas.openxmlformats.org/officeDocument/2006/relationships/slide" Target="slides/slide10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interSettings" Target="printerSettings/printerSettings1.bin"/><Relationship Id="rId49" Type="http://schemas.openxmlformats.org/officeDocument/2006/relationships/tableStyles" Target="tableStyles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5" Type="http://schemas.openxmlformats.org/officeDocument/2006/relationships/slide" Target="slides/slide4.xml"/><Relationship Id="rId36" Type="http://schemas.openxmlformats.org/officeDocument/2006/relationships/slide" Target="slides/slide35.xml"/><Relationship Id="rId15" Type="http://schemas.openxmlformats.org/officeDocument/2006/relationships/slide" Target="slides/slide14.xml"/><Relationship Id="rId31" Type="http://schemas.openxmlformats.org/officeDocument/2006/relationships/slide" Target="slides/slide3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4" Type="http://schemas.openxmlformats.org/officeDocument/2006/relationships/notesMaster" Target="notesMasters/notesMaster1.xml"/><Relationship Id="rId52" Type="http://schemas.openxmlformats.org/officeDocument/2006/relationships/customXml" Target="../customXml/item3.xml"/><Relationship Id="rId48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" Type="http://schemas.openxmlformats.org/officeDocument/2006/relationships/slide" Target="slides/slide3.xml"/><Relationship Id="rId30" Type="http://schemas.openxmlformats.org/officeDocument/2006/relationships/slide" Target="slides/slide29.xml"/><Relationship Id="rId9" Type="http://schemas.openxmlformats.org/officeDocument/2006/relationships/slide" Target="slides/slide8.xml"/><Relationship Id="rId35" Type="http://schemas.openxmlformats.org/officeDocument/2006/relationships/slide" Target="slides/slide34.xml"/><Relationship Id="rId14" Type="http://schemas.openxmlformats.org/officeDocument/2006/relationships/slide" Target="slides/slide13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51" Type="http://schemas.openxmlformats.org/officeDocument/2006/relationships/customXml" Target="../customXml/item2.xml"/><Relationship Id="rId3" Type="http://schemas.openxmlformats.org/officeDocument/2006/relationships/slide" Target="slides/slide2.xml"/><Relationship Id="rId46" Type="http://schemas.openxmlformats.org/officeDocument/2006/relationships/presProps" Target="presProps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9549F-6B74-6446-90B1-07147B96FD32}" type="datetimeFigureOut">
              <a:rPr lang="en-US" smtClean="0"/>
              <a:t>19-11-27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383CE-E09F-F948-AB9D-546E2EFD7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20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140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75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.png"/><Relationship Id="rId8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23.png"/><Relationship Id="rId9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4" Type="http://schemas.openxmlformats.org/officeDocument/2006/relationships/image" Target="../media/image23.png"/><Relationship Id="rId5" Type="http://schemas.openxmlformats.org/officeDocument/2006/relationships/image" Target="../media/image77.emf"/><Relationship Id="rId6" Type="http://schemas.openxmlformats.org/officeDocument/2006/relationships/image" Target="../media/image78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6" Type="http://schemas.openxmlformats.org/officeDocument/2006/relationships/image" Target="../media/image23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23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5" Type="http://schemas.openxmlformats.org/officeDocument/2006/relationships/image" Target="../media/image23.png"/><Relationship Id="rId6" Type="http://schemas.openxmlformats.org/officeDocument/2006/relationships/image" Target="../media/image88.emf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4" Type="http://schemas.openxmlformats.org/officeDocument/2006/relationships/image" Target="../media/image91.png"/><Relationship Id="rId5" Type="http://schemas.openxmlformats.org/officeDocument/2006/relationships/image" Target="../media/image92.png"/><Relationship Id="rId6" Type="http://schemas.openxmlformats.org/officeDocument/2006/relationships/image" Target="../media/image93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emf"/><Relationship Id="rId6" Type="http://schemas.openxmlformats.org/officeDocument/2006/relationships/image" Target="../media/image98.emf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4.jpg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5.png"/><Relationship Id="rId12" Type="http://schemas.openxmlformats.org/officeDocument/2006/relationships/image" Target="../media/image23.png"/><Relationship Id="rId13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9.jpg"/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Relationship Id="rId6" Type="http://schemas.openxmlformats.org/officeDocument/2006/relationships/image" Target="../media/image96.png"/><Relationship Id="rId7" Type="http://schemas.openxmlformats.org/officeDocument/2006/relationships/image" Target="../media/image103.png"/><Relationship Id="rId8" Type="http://schemas.openxmlformats.org/officeDocument/2006/relationships/image" Target="../media/image17.png"/><Relationship Id="rId9" Type="http://schemas.openxmlformats.org/officeDocument/2006/relationships/image" Target="../media/image104.png"/><Relationship Id="rId10" Type="http://schemas.openxmlformats.org/officeDocument/2006/relationships/image" Target="../media/image9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08.png"/><Relationship Id="rId5" Type="http://schemas.openxmlformats.org/officeDocument/2006/relationships/image" Target="../media/image23.png"/><Relationship Id="rId6" Type="http://schemas.openxmlformats.org/officeDocument/2006/relationships/image" Target="../media/image109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6.jp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.png"/><Relationship Id="rId12" Type="http://schemas.openxmlformats.org/officeDocument/2006/relationships/image" Target="../media/image18.png"/><Relationship Id="rId13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11.png"/><Relationship Id="rId5" Type="http://schemas.openxmlformats.org/officeDocument/2006/relationships/image" Target="../media/image23.png"/><Relationship Id="rId6" Type="http://schemas.openxmlformats.org/officeDocument/2006/relationships/image" Target="../media/image112.png"/><Relationship Id="rId7" Type="http://schemas.openxmlformats.org/officeDocument/2006/relationships/image" Target="../media/image113.png"/><Relationship Id="rId8" Type="http://schemas.openxmlformats.org/officeDocument/2006/relationships/image" Target="../media/image114.png"/><Relationship Id="rId9" Type="http://schemas.openxmlformats.org/officeDocument/2006/relationships/image" Target="../media/image115.png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4" Type="http://schemas.openxmlformats.org/officeDocument/2006/relationships/image" Target="../media/image117.png"/><Relationship Id="rId5" Type="http://schemas.openxmlformats.org/officeDocument/2006/relationships/image" Target="../media/image118.png"/><Relationship Id="rId6" Type="http://schemas.openxmlformats.org/officeDocument/2006/relationships/image" Target="../media/image23.png"/><Relationship Id="rId7" Type="http://schemas.openxmlformats.org/officeDocument/2006/relationships/image" Target="../media/image119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6.jpg"/></Relationships>
</file>

<file path=ppt/slides/_rels/slide2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9.png"/><Relationship Id="rId12" Type="http://schemas.openxmlformats.org/officeDocument/2006/relationships/image" Target="../media/image130.png"/><Relationship Id="rId13" Type="http://schemas.openxmlformats.org/officeDocument/2006/relationships/image" Target="../media/image131.png"/><Relationship Id="rId14" Type="http://schemas.openxmlformats.org/officeDocument/2006/relationships/image" Target="../media/image132.png"/><Relationship Id="rId15" Type="http://schemas.openxmlformats.org/officeDocument/2006/relationships/image" Target="../media/image133.png"/><Relationship Id="rId16" Type="http://schemas.openxmlformats.org/officeDocument/2006/relationships/image" Target="../media/image134.png"/><Relationship Id="rId17" Type="http://schemas.openxmlformats.org/officeDocument/2006/relationships/image" Target="../media/image135.png"/><Relationship Id="rId18" Type="http://schemas.openxmlformats.org/officeDocument/2006/relationships/image" Target="../media/image23.png"/><Relationship Id="rId19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0.jpg"/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Relationship Id="rId6" Type="http://schemas.openxmlformats.org/officeDocument/2006/relationships/image" Target="../media/image124.png"/><Relationship Id="rId7" Type="http://schemas.openxmlformats.org/officeDocument/2006/relationships/image" Target="../media/image125.png"/><Relationship Id="rId8" Type="http://schemas.openxmlformats.org/officeDocument/2006/relationships/image" Target="../media/image126.png"/><Relationship Id="rId9" Type="http://schemas.openxmlformats.org/officeDocument/2006/relationships/image" Target="../media/image127.png"/><Relationship Id="rId10" Type="http://schemas.openxmlformats.org/officeDocument/2006/relationships/image" Target="../media/image1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4" Type="http://schemas.openxmlformats.org/officeDocument/2006/relationships/image" Target="../media/image23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4" Type="http://schemas.openxmlformats.org/officeDocument/2006/relationships/image" Target="../media/image23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139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6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140.emf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4" Type="http://schemas.openxmlformats.org/officeDocument/2006/relationships/image" Target="../media/image143.png"/><Relationship Id="rId5" Type="http://schemas.openxmlformats.org/officeDocument/2006/relationships/image" Target="../media/image144.png"/><Relationship Id="rId6" Type="http://schemas.openxmlformats.org/officeDocument/2006/relationships/image" Target="../media/image145.png"/><Relationship Id="rId7" Type="http://schemas.openxmlformats.org/officeDocument/2006/relationships/image" Target="../media/image146.png"/><Relationship Id="rId8" Type="http://schemas.openxmlformats.org/officeDocument/2006/relationships/image" Target="../media/image23.png"/><Relationship Id="rId9" Type="http://schemas.openxmlformats.org/officeDocument/2006/relationships/image" Target="../media/image147.png"/><Relationship Id="rId10" Type="http://schemas.openxmlformats.org/officeDocument/2006/relationships/image" Target="../media/image148.emf"/><Relationship Id="rId11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g"/><Relationship Id="rId4" Type="http://schemas.openxmlformats.org/officeDocument/2006/relationships/image" Target="../media/image151.emf"/><Relationship Id="rId5" Type="http://schemas.openxmlformats.org/officeDocument/2006/relationships/image" Target="../media/image152.png"/><Relationship Id="rId6" Type="http://schemas.openxmlformats.org/officeDocument/2006/relationships/image" Target="../media/image153.png"/><Relationship Id="rId7" Type="http://schemas.openxmlformats.org/officeDocument/2006/relationships/image" Target="../media/image154.png"/><Relationship Id="rId8" Type="http://schemas.openxmlformats.org/officeDocument/2006/relationships/image" Target="../media/image23.png"/><Relationship Id="rId9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4" Type="http://schemas.openxmlformats.org/officeDocument/2006/relationships/image" Target="../media/image23.png"/><Relationship Id="rId5" Type="http://schemas.openxmlformats.org/officeDocument/2006/relationships/image" Target="../media/image157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4" Type="http://schemas.openxmlformats.org/officeDocument/2006/relationships/image" Target="../media/image21.emf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4" Type="http://schemas.openxmlformats.org/officeDocument/2006/relationships/image" Target="../media/image160.png"/><Relationship Id="rId5" Type="http://schemas.openxmlformats.org/officeDocument/2006/relationships/image" Target="../media/image23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8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4" Type="http://schemas.openxmlformats.org/officeDocument/2006/relationships/image" Target="../media/image163.png"/><Relationship Id="rId5" Type="http://schemas.openxmlformats.org/officeDocument/2006/relationships/image" Target="../media/image164.png"/><Relationship Id="rId6" Type="http://schemas.openxmlformats.org/officeDocument/2006/relationships/image" Target="../media/image165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4" Type="http://schemas.openxmlformats.org/officeDocument/2006/relationships/image" Target="../media/image23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70.png"/><Relationship Id="rId5" Type="http://schemas.openxmlformats.org/officeDocument/2006/relationships/image" Target="../media/image171.png"/><Relationship Id="rId6" Type="http://schemas.openxmlformats.org/officeDocument/2006/relationships/image" Target="../media/image172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8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70.png"/><Relationship Id="rId5" Type="http://schemas.openxmlformats.org/officeDocument/2006/relationships/image" Target="../media/image171.png"/><Relationship Id="rId6" Type="http://schemas.openxmlformats.org/officeDocument/2006/relationships/image" Target="../media/image23.png"/><Relationship Id="rId7" Type="http://schemas.openxmlformats.org/officeDocument/2006/relationships/image" Target="../media/image17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8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70.png"/><Relationship Id="rId5" Type="http://schemas.openxmlformats.org/officeDocument/2006/relationships/image" Target="../media/image171.png"/><Relationship Id="rId6" Type="http://schemas.openxmlformats.org/officeDocument/2006/relationships/image" Target="../media/image174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8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76.png"/><Relationship Id="rId5" Type="http://schemas.openxmlformats.org/officeDocument/2006/relationships/image" Target="../media/image177.png"/><Relationship Id="rId6" Type="http://schemas.openxmlformats.org/officeDocument/2006/relationships/image" Target="../media/image178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5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76.png"/><Relationship Id="rId5" Type="http://schemas.openxmlformats.org/officeDocument/2006/relationships/image" Target="../media/image177.png"/><Relationship Id="rId6" Type="http://schemas.openxmlformats.org/officeDocument/2006/relationships/image" Target="../media/image179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5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81.png"/><Relationship Id="rId5" Type="http://schemas.openxmlformats.org/officeDocument/2006/relationships/image" Target="../media/image182.png"/><Relationship Id="rId6" Type="http://schemas.openxmlformats.org/officeDocument/2006/relationships/image" Target="../media/image183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0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82.png"/><Relationship Id="rId5" Type="http://schemas.openxmlformats.org/officeDocument/2006/relationships/image" Target="../media/image183.png"/><Relationship Id="rId6" Type="http://schemas.openxmlformats.org/officeDocument/2006/relationships/image" Target="../media/image184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8" Type="http://schemas.openxmlformats.org/officeDocument/2006/relationships/image" Target="../media/image7.png"/><Relationship Id="rId9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82.png"/><Relationship Id="rId5" Type="http://schemas.openxmlformats.org/officeDocument/2006/relationships/image" Target="../media/image183.png"/><Relationship Id="rId6" Type="http://schemas.openxmlformats.org/officeDocument/2006/relationships/image" Target="../media/image185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0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4" Type="http://schemas.openxmlformats.org/officeDocument/2006/relationships/image" Target="../media/image182.png"/><Relationship Id="rId5" Type="http://schemas.openxmlformats.org/officeDocument/2006/relationships/image" Target="../media/image183.png"/><Relationship Id="rId6" Type="http://schemas.openxmlformats.org/officeDocument/2006/relationships/image" Target="../media/image186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0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g"/><Relationship Id="rId4" Type="http://schemas.openxmlformats.org/officeDocument/2006/relationships/image" Target="../media/image189.png"/><Relationship Id="rId5" Type="http://schemas.openxmlformats.org/officeDocument/2006/relationships/image" Target="../media/image23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7.jp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png"/><Relationship Id="rId1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jp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8" Type="http://schemas.openxmlformats.org/officeDocument/2006/relationships/image" Target="../media/image37.png"/><Relationship Id="rId9" Type="http://schemas.openxmlformats.org/officeDocument/2006/relationships/image" Target="../media/image38.png"/><Relationship Id="rId10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23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jp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.png"/><Relationship Id="rId12" Type="http://schemas.openxmlformats.org/officeDocument/2006/relationships/image" Target="../media/image18.png"/><Relationship Id="rId13" Type="http://schemas.openxmlformats.org/officeDocument/2006/relationships/image" Target="../media/image7.png"/><Relationship Id="rId14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jpg"/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7" Type="http://schemas.openxmlformats.org/officeDocument/2006/relationships/image" Target="../media/image50.png"/><Relationship Id="rId8" Type="http://schemas.openxmlformats.org/officeDocument/2006/relationships/image" Target="../media/image51.png"/><Relationship Id="rId9" Type="http://schemas.openxmlformats.org/officeDocument/2006/relationships/image" Target="../media/image52.png"/><Relationship Id="rId10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4" Type="http://schemas.openxmlformats.org/officeDocument/2006/relationships/image" Target="../media/image56.emf"/><Relationship Id="rId5" Type="http://schemas.openxmlformats.org/officeDocument/2006/relationships/image" Target="../media/image57.emf"/><Relationship Id="rId6" Type="http://schemas.openxmlformats.org/officeDocument/2006/relationships/image" Target="../media/image58.emf"/><Relationship Id="rId7" Type="http://schemas.openxmlformats.org/officeDocument/2006/relationships/image" Target="../media/image59.emf"/><Relationship Id="rId8" Type="http://schemas.openxmlformats.org/officeDocument/2006/relationships/image" Target="../media/image60.emf"/><Relationship Id="rId9" Type="http://schemas.openxmlformats.org/officeDocument/2006/relationships/image" Target="../media/image61.png"/><Relationship Id="rId10" Type="http://schemas.openxmlformats.org/officeDocument/2006/relationships/image" Target="../media/image7.png"/><Relationship Id="rId11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7.png"/><Relationship Id="rId7" Type="http://schemas.openxmlformats.org/officeDocument/2006/relationships/image" Target="../media/image23.png"/><Relationship Id="rId8" Type="http://schemas.openxmlformats.org/officeDocument/2006/relationships/image" Target="../media/image5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" t="7564" r="1444" b="1528"/>
          <a:stretch/>
        </p:blipFill>
        <p:spPr>
          <a:xfrm>
            <a:off x="0" y="-1"/>
            <a:ext cx="9144000" cy="68778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86" y="2503371"/>
            <a:ext cx="2406932" cy="1286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278" y="2806845"/>
            <a:ext cx="14906566" cy="9018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06599" y="715618"/>
            <a:ext cx="16635544" cy="12722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94502" y="4226339"/>
            <a:ext cx="17523447" cy="13395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0"/>
            <a:ext cx="584073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3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50069 -0.00046 L -3.20798 -0.0044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365" y="-2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1111E-6 0 L 0.21527 -0.00046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4" y="-2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-7.40741E-7 L 2.92205 0.02917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4" y="145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111E-6 L 3.13594 0.01366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788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353" y="855702"/>
            <a:ext cx="1486838" cy="10084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391" y="839087"/>
            <a:ext cx="3445110" cy="10417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962" y="4842072"/>
            <a:ext cx="3925988" cy="965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51" y="2979242"/>
            <a:ext cx="3734277" cy="34625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75250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05" y="449644"/>
            <a:ext cx="6505730" cy="26564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362" y="1109437"/>
            <a:ext cx="5394960" cy="16032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07" y="4724528"/>
            <a:ext cx="7944786" cy="5150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421" y="5376459"/>
            <a:ext cx="1269222" cy="995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641379" y="5570584"/>
            <a:ext cx="1009306" cy="538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6" y="-9136"/>
            <a:ext cx="914400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14521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916" y="952782"/>
            <a:ext cx="6770624" cy="9672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47"/>
            <a:ext cx="9144000" cy="68828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509" y="5695148"/>
            <a:ext cx="3725974" cy="4485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039" y="5696262"/>
            <a:ext cx="3581400" cy="431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83474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829">
            <a:off x="5103880" y="1798819"/>
            <a:ext cx="3260360" cy="3260360"/>
          </a:xfrm>
          <a:prstGeom prst="rect">
            <a:avLst/>
          </a:prstGeom>
          <a:effectLst>
            <a:outerShdw blurRad="139700" dist="38100" dir="8100000" sx="102000" sy="102000" algn="tr" rotWithShape="0">
              <a:prstClr val="black">
                <a:alpha val="34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069" y="4245422"/>
            <a:ext cx="2694482" cy="19454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894" y="4975892"/>
            <a:ext cx="1120832" cy="4245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74660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36" y="2950876"/>
            <a:ext cx="3818960" cy="10755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"/>
            <a:ext cx="9144000" cy="68691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84084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09" y="5133516"/>
            <a:ext cx="3235129" cy="12625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32" y="2833973"/>
            <a:ext cx="2037936" cy="2037934"/>
          </a:xfrm>
          <a:prstGeom prst="rect">
            <a:avLst/>
          </a:prstGeom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48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4517" y="721350"/>
            <a:ext cx="3511470" cy="13023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13264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472" y="479685"/>
            <a:ext cx="4536868" cy="25633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096" y="3355465"/>
            <a:ext cx="3501244" cy="22499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378" y="2028378"/>
            <a:ext cx="5141474" cy="7242328"/>
          </a:xfrm>
          <a:prstGeom prst="rect">
            <a:avLst/>
          </a:prstGeom>
          <a:effectLst>
            <a:outerShdw blurRad="152400" dist="88900" dir="4200000" sx="101000" sy="101000" algn="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196" y="449514"/>
            <a:ext cx="3402357" cy="15596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3457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822" y="1189071"/>
            <a:ext cx="2832876" cy="27624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14429" y="3264008"/>
            <a:ext cx="2001054" cy="17153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136" y="2903310"/>
            <a:ext cx="3843651" cy="12531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3974" y="4749780"/>
            <a:ext cx="3895535" cy="1340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872998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0" presetClass="pat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4496 -0.03311 L 0.25086 -0.03681 C 0.34948 -0.09121 0.68177 -0.32801 0.8375 -0.35949 C 0.9934 -0.39098 1.18541 -0.22616 1.18541 -0.22593 " pathEditMode="relative" rAng="0" ptsTypes="AAAA" p14:bounceEnd="50000">
                                          <p:cBhvr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014" y="-165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5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4496 -0.03311 L 0.25086 -0.03681 C 0.34948 -0.09121 0.68177 -0.32801 0.8375 -0.35949 C 0.9934 -0.39098 1.18541 -0.22616 1.18541 -0.22593 " pathEditMode="relative" rAng="0" ptsTypes="AAAA">
                                          <p:cBhvr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014" y="-165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3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5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994" y="1385433"/>
            <a:ext cx="2780246" cy="9012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700" y="3298343"/>
            <a:ext cx="1260475" cy="23933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700" y="5502550"/>
            <a:ext cx="1666875" cy="23085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84407">
            <a:off x="7392995" y="691443"/>
            <a:ext cx="1064216" cy="91229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43" y="2429216"/>
            <a:ext cx="3590296" cy="278633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535" y="3652680"/>
            <a:ext cx="2163757" cy="1697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663" y="2891118"/>
            <a:ext cx="1053782" cy="10537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068" y="4894496"/>
            <a:ext cx="942630" cy="13277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700" y="1039191"/>
            <a:ext cx="1244531" cy="23584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2624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1272">
            <a:off x="591672" y="2501153"/>
            <a:ext cx="3550022" cy="35500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57" y="763318"/>
            <a:ext cx="3506308" cy="15308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3747" y="3972182"/>
            <a:ext cx="4295805" cy="46841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695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0.0081 L -0.40955 -0.3592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86" y="-1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48" y="308843"/>
            <a:ext cx="1767456" cy="14530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745" y="4055780"/>
            <a:ext cx="1237096" cy="12370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382" y="1170945"/>
            <a:ext cx="1181914" cy="11819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3021" y="4071826"/>
            <a:ext cx="1205004" cy="12050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446" y="4030786"/>
            <a:ext cx="902648" cy="13953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744" y="1170945"/>
            <a:ext cx="917903" cy="49702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288" y="3891330"/>
            <a:ext cx="662432" cy="6479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843">
            <a:off x="-4088716" y="2986362"/>
            <a:ext cx="3784910" cy="11191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374303"/>
            <a:ext cx="1269222" cy="9954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329414" y="1568428"/>
            <a:ext cx="1009306" cy="538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433387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0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32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7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8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9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0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6" presetID="0" presetClass="path" presetSubtype="0" accel="50000" autoRev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1.85185E-6 L 0.2401 0.10416 " pathEditMode="relative" rAng="0" ptsTypes="AA" p14:bounceEnd="50000">
                                          <p:cBhvr>
                                            <p:cTn id="4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14" y="52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0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32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7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8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9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0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6" presetID="0" presetClass="path" presetSubtype="0" accel="5000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1.85185E-6 L 0.2401 0.10416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014" y="52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1272">
            <a:off x="591672" y="2501153"/>
            <a:ext cx="3550022" cy="355002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57" y="721567"/>
            <a:ext cx="3512377" cy="157257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8144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4846507" y="2213033"/>
            <a:ext cx="3609424" cy="1101642"/>
            <a:chOff x="4846507" y="2213033"/>
            <a:chExt cx="3609424" cy="1101642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1044" y="2625484"/>
              <a:ext cx="2294887" cy="276741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0" t="806" r="-420" b="72045"/>
            <a:stretch/>
          </p:blipFill>
          <p:spPr>
            <a:xfrm>
              <a:off x="4846507" y="2213033"/>
              <a:ext cx="1164133" cy="1101642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4846507" y="3660234"/>
            <a:ext cx="2959024" cy="1101642"/>
            <a:chOff x="4846507" y="3660234"/>
            <a:chExt cx="2959024" cy="1101642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1045" y="3998272"/>
              <a:ext cx="1644486" cy="504199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0" t="36426" r="-420" b="36426"/>
            <a:stretch/>
          </p:blipFill>
          <p:spPr>
            <a:xfrm>
              <a:off x="4846507" y="3660234"/>
              <a:ext cx="1164133" cy="1101642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4846507" y="5107436"/>
            <a:ext cx="3117634" cy="1101642"/>
            <a:chOff x="4846507" y="5107436"/>
            <a:chExt cx="3117634" cy="110164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5488" y="5245440"/>
              <a:ext cx="1788653" cy="791600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0" t="71642" r="-420" b="1210"/>
            <a:stretch/>
          </p:blipFill>
          <p:spPr>
            <a:xfrm>
              <a:off x="4846507" y="5107436"/>
              <a:ext cx="1164133" cy="1101642"/>
            </a:xfrm>
            <a:prstGeom prst="rect">
              <a:avLst/>
            </a:prstGeom>
          </p:spPr>
        </p:pic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5007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1272">
            <a:off x="591672" y="2501153"/>
            <a:ext cx="3550022" cy="35500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66" y="888241"/>
            <a:ext cx="3516468" cy="14059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391" y="716285"/>
            <a:ext cx="3690152" cy="17170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954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245" y="3376995"/>
            <a:ext cx="4692318" cy="2696447"/>
          </a:xfrm>
          <a:prstGeom prst="rect">
            <a:avLst/>
          </a:prstGeom>
          <a:effectLst>
            <a:outerShdw blurRad="1524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27476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105" y="487109"/>
            <a:ext cx="3828463" cy="1110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68" y="1011310"/>
            <a:ext cx="1194449" cy="5863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757398" y="1358306"/>
            <a:ext cx="831106" cy="457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249" y="1455688"/>
            <a:ext cx="637403" cy="6476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56" y="2365782"/>
            <a:ext cx="693924" cy="67260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672" y="2204993"/>
            <a:ext cx="1481559" cy="3616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15" y="2601158"/>
            <a:ext cx="2467916" cy="24679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042" y="2607009"/>
            <a:ext cx="2467916" cy="24679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077" y="2618553"/>
            <a:ext cx="2467916" cy="246791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018" y="2215502"/>
            <a:ext cx="962299" cy="81445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273" y="2035405"/>
            <a:ext cx="1145504" cy="106255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56697">
            <a:off x="8287369" y="4457577"/>
            <a:ext cx="350524" cy="3397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917" y="823933"/>
            <a:ext cx="2764889" cy="7895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9927">
            <a:off x="639514" y="4796901"/>
            <a:ext cx="2330207" cy="83851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6373">
            <a:off x="3403901" y="4888580"/>
            <a:ext cx="2330207" cy="838513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791">
            <a:off x="6081252" y="4888580"/>
            <a:ext cx="2330207" cy="83851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878" y="2215503"/>
            <a:ext cx="1395466" cy="34067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44566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330" y="3631326"/>
            <a:ext cx="5115340" cy="8745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41986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74" y="3628339"/>
            <a:ext cx="7633252" cy="8805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46" y="-8944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14" y="3643954"/>
            <a:ext cx="7366254" cy="8161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2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225" y="3244879"/>
            <a:ext cx="5161550" cy="1583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56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44" y="516835"/>
            <a:ext cx="3083336" cy="116473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397" y="466165"/>
            <a:ext cx="3277030" cy="12185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500" y="1923479"/>
            <a:ext cx="1786823" cy="178682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61" y="4855554"/>
            <a:ext cx="3666301" cy="7512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814" y="4369680"/>
            <a:ext cx="3566193" cy="123712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74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83" y="3981908"/>
            <a:ext cx="2963457" cy="530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52936" y="1945695"/>
            <a:ext cx="1727152" cy="172715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9425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741" y="6760380"/>
            <a:ext cx="2414791" cy="976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722" y="3788369"/>
            <a:ext cx="4358897" cy="211607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653" y="4366925"/>
            <a:ext cx="1549162" cy="15491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419" y="5013690"/>
            <a:ext cx="1529619" cy="148591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128" y="376642"/>
            <a:ext cx="4265744" cy="9615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74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83325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62" y="4814544"/>
            <a:ext cx="7830076" cy="13623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044" y="2336415"/>
            <a:ext cx="1118831" cy="21851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07307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5855" y="4880837"/>
            <a:ext cx="3476757" cy="13254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533" y="5136101"/>
            <a:ext cx="3453496" cy="82383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45" y="3516534"/>
            <a:ext cx="3967564" cy="97582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77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964" y="2887237"/>
            <a:ext cx="3208210" cy="39871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0317"/>
      </p:ext>
    </p:extLst>
  </p:cSld>
  <p:clrMapOvr>
    <a:masterClrMapping/>
  </p:clrMapOvr>
  <p:transition xmlns:p14="http://schemas.microsoft.com/office/powerpoint/2010/main"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2" presetClass="path" presetSubtype="0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73 0.00255 L -0.4875 -0.32037 " pathEditMode="relative" rAng="0" ptsTypes="AA" p14:bounceEnd="50000">
                                          <p:cBhvr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462" y="-1615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2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73 0.00255 L -0.4875 -0.32037 " pathEditMode="relative" rAng="0" ptsTypes="AA">
                                          <p:cBhvr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462" y="-1615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49" y="1457739"/>
            <a:ext cx="3740726" cy="37569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789" y="3336234"/>
            <a:ext cx="958446" cy="4743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2069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689" y="714100"/>
            <a:ext cx="3035046" cy="10187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841">
            <a:off x="5229084" y="3615294"/>
            <a:ext cx="3123692" cy="8605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519" y="4910727"/>
            <a:ext cx="3099054" cy="11468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302" y="2101426"/>
            <a:ext cx="3227070" cy="10881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" y="-2"/>
            <a:ext cx="9144000" cy="68580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05896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080591" y="937591"/>
            <a:ext cx="4982817" cy="49828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dist="38100" dir="18900000" sx="101000" sy="101000" algn="bl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682" y="2294027"/>
            <a:ext cx="4017396" cy="22597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80"/>
            <a:ext cx="9144000" cy="6858000"/>
          </a:xfrm>
          <a:prstGeom prst="rect">
            <a:avLst/>
          </a:prstGeom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2555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787" y="392775"/>
            <a:ext cx="4560426" cy="18011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037" y="2404359"/>
            <a:ext cx="1041798" cy="7988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60" y="4370693"/>
            <a:ext cx="7185551" cy="16509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1381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787" y="392775"/>
            <a:ext cx="4560426" cy="18011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037" y="2404359"/>
            <a:ext cx="1041798" cy="79887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44" y="-8944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22" y="4340339"/>
            <a:ext cx="7946577" cy="14785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25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787" y="392775"/>
            <a:ext cx="4560426" cy="18011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037" y="2404359"/>
            <a:ext cx="1041798" cy="7988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085" y="4381061"/>
            <a:ext cx="6718173" cy="169735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915" y="11574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36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787" y="407975"/>
            <a:ext cx="4560426" cy="158523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573" y="2291854"/>
            <a:ext cx="933058" cy="100073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473" y="4068663"/>
            <a:ext cx="6074926" cy="243441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09635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787" y="407975"/>
            <a:ext cx="4560426" cy="158523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573" y="2291854"/>
            <a:ext cx="933058" cy="10007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096" y="3993565"/>
            <a:ext cx="4929808" cy="224031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75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2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72" y="4001853"/>
            <a:ext cx="6829064" cy="21618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737" y="413753"/>
            <a:ext cx="2959254" cy="15736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91" y="2343283"/>
            <a:ext cx="1035970" cy="92102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6754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737" y="413753"/>
            <a:ext cx="2959254" cy="15736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91" y="2343283"/>
            <a:ext cx="1035970" cy="9210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32" y="4080378"/>
            <a:ext cx="5623136" cy="202763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6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6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661" y="3750029"/>
            <a:ext cx="2533962" cy="9902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010" y="3911541"/>
            <a:ext cx="2833140" cy="11071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73" y="5434144"/>
            <a:ext cx="3553294" cy="7601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645" y="5428519"/>
            <a:ext cx="3237876" cy="7426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788" y="929533"/>
            <a:ext cx="3874425" cy="10838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77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5814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737" y="413753"/>
            <a:ext cx="2959254" cy="15736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91" y="2343283"/>
            <a:ext cx="1035970" cy="9210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549" y="4023880"/>
            <a:ext cx="6324901" cy="199895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09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982" y="1855842"/>
            <a:ext cx="1895908" cy="1895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737" y="413753"/>
            <a:ext cx="2959254" cy="15736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391" y="2343283"/>
            <a:ext cx="1035970" cy="9210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32" y="4120257"/>
            <a:ext cx="5623136" cy="211921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6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59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04" y="2730776"/>
            <a:ext cx="7262192" cy="13744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006"/>
            <a:ext cx="9144000" cy="6858000"/>
          </a:xfrm>
          <a:prstGeom prst="rect">
            <a:avLst/>
          </a:prstGeom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22713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615" y="2535570"/>
            <a:ext cx="2297430" cy="12070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776" y="2149008"/>
            <a:ext cx="2290572" cy="28803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62" y="2348799"/>
            <a:ext cx="1585308" cy="15853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78" y="4346904"/>
            <a:ext cx="1592000" cy="1592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385" y="5018897"/>
            <a:ext cx="2253066" cy="18213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942" y="4687183"/>
            <a:ext cx="2393058" cy="98874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873" y="2147051"/>
            <a:ext cx="1531274" cy="15312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042" y="4902680"/>
            <a:ext cx="1590786" cy="15907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77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064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050" y="614649"/>
            <a:ext cx="5609836" cy="5692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01" y="1285978"/>
            <a:ext cx="7407798" cy="248993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681" y="3300744"/>
            <a:ext cx="2856954" cy="81902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88" y="4015128"/>
            <a:ext cx="6967960" cy="21578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4462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2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827" y="485283"/>
            <a:ext cx="1380110" cy="13801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827" y="2738945"/>
            <a:ext cx="1380110" cy="13801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827" y="4919735"/>
            <a:ext cx="1380110" cy="13801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99" y="1304144"/>
            <a:ext cx="3536256" cy="37400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301" y="2926937"/>
            <a:ext cx="1876052" cy="6352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074" y="1038444"/>
            <a:ext cx="2093418" cy="2737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074" y="3054035"/>
            <a:ext cx="2151746" cy="7764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208" y="5073228"/>
            <a:ext cx="2123440" cy="11287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535" y="5190381"/>
            <a:ext cx="2163757" cy="1697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453493" y="5416688"/>
            <a:ext cx="1720657" cy="9186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041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7642" y="2101859"/>
            <a:ext cx="394096" cy="39409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0767" y="2092334"/>
            <a:ext cx="394096" cy="3940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168" y="4839406"/>
            <a:ext cx="632839" cy="6328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4498" y="5715312"/>
            <a:ext cx="621725" cy="6217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7344" y="4139875"/>
            <a:ext cx="625085" cy="62508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/>
          <a:srcRect b="72110"/>
          <a:stretch/>
        </p:blipFill>
        <p:spPr>
          <a:xfrm>
            <a:off x="2090637" y="5058957"/>
            <a:ext cx="1497246" cy="2279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36446" y="5763145"/>
            <a:ext cx="1611287" cy="52605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254" y="4114772"/>
            <a:ext cx="1307341" cy="6931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" y="-746125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88604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repeatCount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repeatCount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5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33"/>
            <a:ext cx="9144000" cy="68820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53" y="5042334"/>
            <a:ext cx="3031549" cy="11843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384" y="2986960"/>
            <a:ext cx="3335302" cy="11840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98" y="6740266"/>
            <a:ext cx="2748915" cy="1028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8696" y="1952649"/>
            <a:ext cx="394096" cy="3940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1367" y="1942752"/>
            <a:ext cx="394096" cy="39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57305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repeatCount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9099343BC2454CB8C7CE9E88059863" ma:contentTypeVersion="12" ma:contentTypeDescription="Create a new document." ma:contentTypeScope="" ma:versionID="7a414a5e50e0d0d677c55544532122f2">
  <xsd:schema xmlns:xsd="http://www.w3.org/2001/XMLSchema" xmlns:xs="http://www.w3.org/2001/XMLSchema" xmlns:p="http://schemas.microsoft.com/office/2006/metadata/properties" xmlns:ns2="01fd24b5-96c3-4300-9f40-f3c82464e6d4" xmlns:ns3="5d587c7d-8a4e-4812-98c1-1dcfa9a760aa" targetNamespace="http://schemas.microsoft.com/office/2006/metadata/properties" ma:root="true" ma:fieldsID="7128bfa7251c9f29895592b23d54d2d1" ns2:_="" ns3:_="">
    <xsd:import namespace="01fd24b5-96c3-4300-9f40-f3c82464e6d4"/>
    <xsd:import namespace="5d587c7d-8a4e-4812-98c1-1dcfa9a760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fd24b5-96c3-4300-9f40-f3c82464e6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87c7d-8a4e-4812-98c1-1dcfa9a760a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3028C3-9179-4704-AA7D-7E8C922D542A}"/>
</file>

<file path=customXml/itemProps2.xml><?xml version="1.0" encoding="utf-8"?>
<ds:datastoreItem xmlns:ds="http://schemas.openxmlformats.org/officeDocument/2006/customXml" ds:itemID="{65AF9DB2-1A45-449D-8F3D-B8640185CCD3}"/>
</file>

<file path=customXml/itemProps3.xml><?xml version="1.0" encoding="utf-8"?>
<ds:datastoreItem xmlns:ds="http://schemas.openxmlformats.org/officeDocument/2006/customXml" ds:itemID="{1AA04E0B-7578-4F1B-AB82-CA91804CFAA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5510</TotalTime>
  <Words>0</Words>
  <Application>Microsoft Macintosh PowerPoint</Application>
  <PresentationFormat>On-screen Show (4:3)</PresentationFormat>
  <Paragraphs>0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Ethos3 Communications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Schwertly</dc:creator>
  <cp:lastModifiedBy>E P</cp:lastModifiedBy>
  <cp:revision>379</cp:revision>
  <dcterms:created xsi:type="dcterms:W3CDTF">2015-02-10T20:59:32Z</dcterms:created>
  <dcterms:modified xsi:type="dcterms:W3CDTF">2019-11-27T17:29:49Z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0x010100309099343BC2454CB8C7CE9E88059863</vt:lpwstr>
  </property>
</Properties>
</file>