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presentationml.printerSettings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s/slide46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5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8"/>
  </p:notesMasterIdLst>
  <p:sldIdLst>
    <p:sldId id="308" r:id="rId2"/>
    <p:sldId id="303" r:id="rId3"/>
    <p:sldId id="309" r:id="rId4"/>
    <p:sldId id="310" r:id="rId5"/>
    <p:sldId id="344" r:id="rId6"/>
    <p:sldId id="333" r:id="rId7"/>
    <p:sldId id="312" r:id="rId8"/>
    <p:sldId id="345" r:id="rId9"/>
    <p:sldId id="334" r:id="rId10"/>
    <p:sldId id="314" r:id="rId11"/>
    <p:sldId id="346" r:id="rId12"/>
    <p:sldId id="335" r:id="rId13"/>
    <p:sldId id="316" r:id="rId14"/>
    <p:sldId id="347" r:id="rId15"/>
    <p:sldId id="348" r:id="rId16"/>
    <p:sldId id="336" r:id="rId17"/>
    <p:sldId id="318" r:id="rId18"/>
    <p:sldId id="349" r:id="rId19"/>
    <p:sldId id="350" r:id="rId20"/>
    <p:sldId id="319" r:id="rId21"/>
    <p:sldId id="353" r:id="rId22"/>
    <p:sldId id="320" r:id="rId23"/>
    <p:sldId id="321" r:id="rId24"/>
    <p:sldId id="322" r:id="rId25"/>
    <p:sldId id="340" r:id="rId26"/>
    <p:sldId id="351" r:id="rId27"/>
    <p:sldId id="352" r:id="rId28"/>
    <p:sldId id="324" r:id="rId29"/>
    <p:sldId id="354" r:id="rId30"/>
    <p:sldId id="325" r:id="rId31"/>
    <p:sldId id="355" r:id="rId32"/>
    <p:sldId id="337" r:id="rId33"/>
    <p:sldId id="356" r:id="rId34"/>
    <p:sldId id="338" r:id="rId35"/>
    <p:sldId id="357" r:id="rId36"/>
    <p:sldId id="339" r:id="rId37"/>
    <p:sldId id="358" r:id="rId38"/>
    <p:sldId id="329" r:id="rId39"/>
    <p:sldId id="306" r:id="rId40"/>
    <p:sldId id="330" r:id="rId41"/>
    <p:sldId id="307" r:id="rId42"/>
    <p:sldId id="331" r:id="rId43"/>
    <p:sldId id="341" r:id="rId44"/>
    <p:sldId id="342" r:id="rId45"/>
    <p:sldId id="343" r:id="rId46"/>
    <p:sldId id="332" r:id="rId4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F66"/>
    <a:srgbClr val="3D5066"/>
    <a:srgbClr val="293543"/>
    <a:srgbClr val="EEA414"/>
    <a:srgbClr val="F89E36"/>
    <a:srgbClr val="58BFEE"/>
    <a:srgbClr val="809C28"/>
    <a:srgbClr val="66BBB3"/>
    <a:srgbClr val="E6494A"/>
    <a:srgbClr val="E31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7" autoAdjust="0"/>
    <p:restoredTop sz="95245" autoAdjust="0"/>
  </p:normalViewPr>
  <p:slideViewPr>
    <p:cSldViewPr snapToGrid="0">
      <p:cViewPr varScale="1">
        <p:scale>
          <a:sx n="130" d="100"/>
          <a:sy n="130" d="100"/>
        </p:scale>
        <p:origin x="-16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" Type="http://schemas.openxmlformats.org/officeDocument/2006/relationships/slide" Target="slides/slide25.xml"/><Relationship Id="rId50" Type="http://schemas.openxmlformats.org/officeDocument/2006/relationships/presProps" Target="presProps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34" Type="http://schemas.openxmlformats.org/officeDocument/2006/relationships/slide" Target="slides/slide33.xml"/><Relationship Id="rId21" Type="http://schemas.openxmlformats.org/officeDocument/2006/relationships/slide" Target="slides/slide20.xml"/><Relationship Id="rId55" Type="http://schemas.openxmlformats.org/officeDocument/2006/relationships/customXml" Target="../customXml/item2.xml"/><Relationship Id="rId7" Type="http://schemas.openxmlformats.org/officeDocument/2006/relationships/slide" Target="slides/slide6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53" Type="http://schemas.openxmlformats.org/officeDocument/2006/relationships/tableStyles" Target="tableStyles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24" Type="http://schemas.openxmlformats.org/officeDocument/2006/relationships/slide" Target="slides/slide23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52" Type="http://schemas.openxmlformats.org/officeDocument/2006/relationships/theme" Target="theme/theme1.xml"/><Relationship Id="rId44" Type="http://schemas.openxmlformats.org/officeDocument/2006/relationships/slide" Target="slides/slide43.xml"/><Relationship Id="rId31" Type="http://schemas.openxmlformats.org/officeDocument/2006/relationships/slide" Target="slides/slide30.xml"/><Relationship Id="rId10" Type="http://schemas.openxmlformats.org/officeDocument/2006/relationships/slide" Target="slides/slide9.xml"/><Relationship Id="rId14" Type="http://schemas.openxmlformats.org/officeDocument/2006/relationships/slide" Target="slides/slide13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56" Type="http://schemas.openxmlformats.org/officeDocument/2006/relationships/customXml" Target="../customXml/item3.xml"/><Relationship Id="rId51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7" Type="http://schemas.openxmlformats.org/officeDocument/2006/relationships/slide" Target="slides/slide16.xml"/><Relationship Id="rId46" Type="http://schemas.openxmlformats.org/officeDocument/2006/relationships/slide" Target="slides/slide45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5" Type="http://schemas.openxmlformats.org/officeDocument/2006/relationships/slide" Target="slides/slide24.xml"/><Relationship Id="rId12" Type="http://schemas.openxmlformats.org/officeDocument/2006/relationships/slide" Target="slides/slide11.xml"/><Relationship Id="rId41" Type="http://schemas.openxmlformats.org/officeDocument/2006/relationships/slide" Target="slides/slide40.xml"/><Relationship Id="rId20" Type="http://schemas.openxmlformats.org/officeDocument/2006/relationships/slide" Target="slides/slide19.xml"/><Relationship Id="rId54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49" Type="http://schemas.openxmlformats.org/officeDocument/2006/relationships/printerSettings" Target="printerSettings/printerSettings1.bin"/><Relationship Id="rId36" Type="http://schemas.openxmlformats.org/officeDocument/2006/relationships/slide" Target="slides/slide35.xml"/><Relationship Id="rId23" Type="http://schemas.openxmlformats.org/officeDocument/2006/relationships/slide" Target="slides/slide22.xml"/><Relationship Id="rId28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9549F-6B74-6446-90B1-07147B96FD32}" type="datetimeFigureOut">
              <a:rPr lang="en-US" smtClean="0"/>
              <a:t>19-11-27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383CE-E09F-F948-AB9D-546E2EFD77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204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ign Comp placehol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1585211" y="3263501"/>
            <a:ext cx="5973579" cy="674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33" baseline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Reference this slide # in the Storyboard explanation (slide 2) and remove this text box.</a:t>
            </a:r>
            <a:endParaRPr lang="en-US" dirty="0"/>
          </a:p>
        </p:txBody>
      </p:sp>
      <p:sp>
        <p:nvSpPr>
          <p:cNvPr id="6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585211" y="2576795"/>
            <a:ext cx="5973579" cy="6379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rgbClr val="F89E36"/>
                </a:solidFill>
                <a:latin typeface="Franklin Gothic Book" charset="0"/>
                <a:ea typeface="Franklin Gothic Book" charset="0"/>
                <a:cs typeface="Franklin Gothic Book" charset="0"/>
              </a:defRPr>
            </a:lvl1pPr>
          </a:lstStyle>
          <a:p>
            <a:pPr lvl="0"/>
            <a:r>
              <a:rPr lang="en-US" dirty="0" smtClean="0"/>
              <a:t>Place Designed Slide here</a:t>
            </a:r>
          </a:p>
        </p:txBody>
      </p:sp>
    </p:spTree>
    <p:extLst>
      <p:ext uri="{BB962C8B-B14F-4D97-AF65-F5344CB8AC3E}">
        <p14:creationId xmlns:p14="http://schemas.microsoft.com/office/powerpoint/2010/main" val="431601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075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6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40.png"/><Relationship Id="rId5" Type="http://schemas.openxmlformats.org/officeDocument/2006/relationships/image" Target="../media/image16.emf"/><Relationship Id="rId6" Type="http://schemas.openxmlformats.org/officeDocument/2006/relationships/image" Target="../media/image41.png"/><Relationship Id="rId7" Type="http://schemas.openxmlformats.org/officeDocument/2006/relationships/image" Target="../media/image18.png"/><Relationship Id="rId8" Type="http://schemas.openxmlformats.org/officeDocument/2006/relationships/image" Target="../media/image42.pn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6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4.png"/><Relationship Id="rId5" Type="http://schemas.openxmlformats.org/officeDocument/2006/relationships/image" Target="../media/image45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46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47.png"/><Relationship Id="rId5" Type="http://schemas.openxmlformats.org/officeDocument/2006/relationships/image" Target="../media/image13.png"/><Relationship Id="rId6" Type="http://schemas.openxmlformats.org/officeDocument/2006/relationships/image" Target="../media/image48.png"/><Relationship Id="rId7" Type="http://schemas.openxmlformats.org/officeDocument/2006/relationships/image" Target="../media/image15.png"/><Relationship Id="rId8" Type="http://schemas.openxmlformats.org/officeDocument/2006/relationships/image" Target="../media/image16.emf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6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52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6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3.png"/><Relationship Id="rId6" Type="http://schemas.openxmlformats.org/officeDocument/2006/relationships/image" Target="../media/image60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63.png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4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5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72.jpg"/><Relationship Id="rId5" Type="http://schemas.openxmlformats.org/officeDocument/2006/relationships/image" Target="../media/image73.jpg"/><Relationship Id="rId6" Type="http://schemas.openxmlformats.org/officeDocument/2006/relationships/image" Target="../media/image76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0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5" Type="http://schemas.openxmlformats.org/officeDocument/2006/relationships/image" Target="../media/image81.png"/><Relationship Id="rId6" Type="http://schemas.openxmlformats.org/officeDocument/2006/relationships/image" Target="../media/image82.png"/><Relationship Id="rId7" Type="http://schemas.openxmlformats.org/officeDocument/2006/relationships/image" Target="../media/image83.png"/><Relationship Id="rId8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emf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4" Type="http://schemas.openxmlformats.org/officeDocument/2006/relationships/image" Target="../media/image84.png"/><Relationship Id="rId5" Type="http://schemas.openxmlformats.org/officeDocument/2006/relationships/image" Target="../media/image85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84.png"/><Relationship Id="rId5" Type="http://schemas.openxmlformats.org/officeDocument/2006/relationships/image" Target="../media/image87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4" Type="http://schemas.openxmlformats.org/officeDocument/2006/relationships/image" Target="../media/image84.png"/><Relationship Id="rId5" Type="http://schemas.openxmlformats.org/officeDocument/2006/relationships/image" Target="../media/image88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4" Type="http://schemas.openxmlformats.org/officeDocument/2006/relationships/image" Target="../media/image84.png"/><Relationship Id="rId5" Type="http://schemas.openxmlformats.org/officeDocument/2006/relationships/image" Target="../media/image89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4" Type="http://schemas.openxmlformats.org/officeDocument/2006/relationships/image" Target="../media/image84.png"/><Relationship Id="rId5" Type="http://schemas.openxmlformats.org/officeDocument/2006/relationships/image" Target="../media/image90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4" Type="http://schemas.openxmlformats.org/officeDocument/2006/relationships/image" Target="../media/image84.png"/><Relationship Id="rId5" Type="http://schemas.openxmlformats.org/officeDocument/2006/relationships/image" Target="../media/image91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4" Type="http://schemas.openxmlformats.org/officeDocument/2006/relationships/image" Target="../media/image84.png"/><Relationship Id="rId5" Type="http://schemas.openxmlformats.org/officeDocument/2006/relationships/image" Target="../media/image92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6" Type="http://schemas.openxmlformats.org/officeDocument/2006/relationships/image" Target="../media/image97.png"/><Relationship Id="rId7" Type="http://schemas.openxmlformats.org/officeDocument/2006/relationships/image" Target="../media/image98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3.png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.png"/><Relationship Id="rId12" Type="http://schemas.openxmlformats.org/officeDocument/2006/relationships/image" Target="../media/image107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Relationship Id="rId4" Type="http://schemas.openxmlformats.org/officeDocument/2006/relationships/image" Target="../media/image101.emf"/><Relationship Id="rId5" Type="http://schemas.openxmlformats.org/officeDocument/2006/relationships/image" Target="../media/image102.emf"/><Relationship Id="rId6" Type="http://schemas.openxmlformats.org/officeDocument/2006/relationships/image" Target="../media/image103.png"/><Relationship Id="rId7" Type="http://schemas.openxmlformats.org/officeDocument/2006/relationships/image" Target="../media/image3.png"/><Relationship Id="rId8" Type="http://schemas.openxmlformats.org/officeDocument/2006/relationships/image" Target="../media/image104.png"/><Relationship Id="rId9" Type="http://schemas.openxmlformats.org/officeDocument/2006/relationships/image" Target="../media/image105.png"/><Relationship Id="rId10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4" Type="http://schemas.openxmlformats.org/officeDocument/2006/relationships/image" Target="../media/image110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8.jpg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9.png"/><Relationship Id="rId1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1.png"/><Relationship Id="rId3" Type="http://schemas.openxmlformats.org/officeDocument/2006/relationships/image" Target="../media/image112.png"/><Relationship Id="rId4" Type="http://schemas.openxmlformats.org/officeDocument/2006/relationships/image" Target="../media/image107.png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7" Type="http://schemas.openxmlformats.org/officeDocument/2006/relationships/image" Target="../media/image115.png"/><Relationship Id="rId8" Type="http://schemas.openxmlformats.org/officeDocument/2006/relationships/image" Target="../media/image116.png"/><Relationship Id="rId9" Type="http://schemas.openxmlformats.org/officeDocument/2006/relationships/image" Target="../media/image117.png"/><Relationship Id="rId10" Type="http://schemas.openxmlformats.org/officeDocument/2006/relationships/image" Target="../media/image1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6" Type="http://schemas.openxmlformats.org/officeDocument/2006/relationships/image" Target="../media/image122.png"/><Relationship Id="rId7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4" Type="http://schemas.openxmlformats.org/officeDocument/2006/relationships/image" Target="../media/image112.png"/><Relationship Id="rId5" Type="http://schemas.openxmlformats.org/officeDocument/2006/relationships/image" Target="../media/image123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4" Type="http://schemas.openxmlformats.org/officeDocument/2006/relationships/image" Target="../media/image113.png"/><Relationship Id="rId5" Type="http://schemas.openxmlformats.org/officeDocument/2006/relationships/image" Target="../media/image124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113.png"/><Relationship Id="rId5" Type="http://schemas.openxmlformats.org/officeDocument/2006/relationships/image" Target="../media/image114.png"/><Relationship Id="rId6" Type="http://schemas.openxmlformats.org/officeDocument/2006/relationships/image" Target="../media/image115.png"/><Relationship Id="rId7" Type="http://schemas.openxmlformats.org/officeDocument/2006/relationships/image" Target="../media/image112.png"/><Relationship Id="rId8" Type="http://schemas.openxmlformats.org/officeDocument/2006/relationships/image" Target="../media/image125.png"/><Relationship Id="rId9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4" Type="http://schemas.openxmlformats.org/officeDocument/2006/relationships/image" Target="../media/image64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13.png"/><Relationship Id="rId5" Type="http://schemas.openxmlformats.org/officeDocument/2006/relationships/image" Target="../media/image27.png"/><Relationship Id="rId6" Type="http://schemas.openxmlformats.org/officeDocument/2006/relationships/image" Target="../media/image16.emf"/><Relationship Id="rId7" Type="http://schemas.openxmlformats.org/officeDocument/2006/relationships/image" Target="../media/image18.png"/><Relationship Id="rId8" Type="http://schemas.openxmlformats.org/officeDocument/2006/relationships/image" Target="../media/image28.pn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6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13.png"/><Relationship Id="rId5" Type="http://schemas.openxmlformats.org/officeDocument/2006/relationships/image" Target="../media/image34.png"/><Relationship Id="rId6" Type="http://schemas.openxmlformats.org/officeDocument/2006/relationships/image" Target="../media/image16.emf"/><Relationship Id="rId7" Type="http://schemas.openxmlformats.org/officeDocument/2006/relationships/image" Target="../media/image18.png"/><Relationship Id="rId8" Type="http://schemas.openxmlformats.org/officeDocument/2006/relationships/image" Target="../media/image35.png"/><Relationship Id="rId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" y="1"/>
            <a:ext cx="9143541" cy="685765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380" y="3093265"/>
            <a:ext cx="3387048" cy="33870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38221" y="1825375"/>
            <a:ext cx="9920685" cy="851019"/>
          </a:xfrm>
          <a:prstGeom prst="rect">
            <a:avLst/>
          </a:prstGeom>
        </p:spPr>
      </p:pic>
      <p:pic>
        <p:nvPicPr>
          <p:cNvPr id="2" name="Train_Honk_Horn_2x-Mike_Koenig-15797404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422400" y="5074138"/>
            <a:ext cx="812800" cy="812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1" y="215900"/>
            <a:ext cx="7404097" cy="1053573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1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222 -0.01412 L 2.38594 -0.01412 " pathEditMode="relative" rAng="0" ptsTypes="AA">
                                          <p:cBhvr>
                                            <p:cTn id="10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80000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xmlns:p14="http://schemas.microsoft.com/office/powerpoint/2010/main"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7222 -0.01412 L 2.38594 -0.01412 " pathEditMode="relative" rAng="0" ptsTypes="AA">
                                          <p:cBhvr>
                                            <p:cTn id="10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567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13" restart="whenNotActive" fill="hold" evtFilter="cancelBubble" nodeType="interactiveSeq">
                    <p:stCondLst>
                      <p:cond evt="onClick" delay="0">
                        <p:tgtEl>
                          <p:spTgt spid="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14" fill="hold">
                          <p:stCondLst>
                            <p:cond delay="0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7" dur="5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"/>
                      </p:tgtEl>
                    </p:cond>
                  </p:nextCondLst>
                </p:seq>
                <p:audio>
                  <p:cMediaNode vol="80000">
                    <p:cTn id="1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6" name="Picture 5" descr="K-2_copyright_fere_eri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89" y="2666463"/>
            <a:ext cx="4891774" cy="16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25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743" y="1988350"/>
            <a:ext cx="6696019" cy="104914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54" y="3679572"/>
            <a:ext cx="8376893" cy="2104036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9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3999" cy="68576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47"/>
          <a:stretch/>
        </p:blipFill>
        <p:spPr>
          <a:xfrm rot="21335686">
            <a:off x="649184" y="1293919"/>
            <a:ext cx="3497667" cy="36306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444" y="2133313"/>
            <a:ext cx="4497144" cy="13179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912166" y="5121435"/>
            <a:ext cx="3335661" cy="5952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3" y="4140609"/>
            <a:ext cx="3997306" cy="11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40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89" y="2666463"/>
            <a:ext cx="4891774" cy="16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4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54" y="1619990"/>
            <a:ext cx="8368610" cy="167886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345" y="4010301"/>
            <a:ext cx="7821311" cy="1145011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6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905" y="2031417"/>
            <a:ext cx="7150789" cy="3388589"/>
          </a:xfrm>
          <a:prstGeom prst="rect">
            <a:avLst/>
          </a:prstGeom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4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49" y="6621504"/>
            <a:ext cx="2587626" cy="104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b="76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209" y="2060965"/>
            <a:ext cx="4413291" cy="126350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6" t="2471" r="23083" b="1561"/>
          <a:stretch/>
        </p:blipFill>
        <p:spPr>
          <a:xfrm rot="21342138">
            <a:off x="643929" y="1292632"/>
            <a:ext cx="3507335" cy="36286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965954" y="5100517"/>
            <a:ext cx="3335662" cy="5952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3" y="4140609"/>
            <a:ext cx="3997306" cy="11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89" y="2666463"/>
            <a:ext cx="4891774" cy="16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6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59" y="1954003"/>
            <a:ext cx="7922923" cy="9354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392" y="3718698"/>
            <a:ext cx="6557553" cy="1454747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848" y="2565400"/>
            <a:ext cx="8389270" cy="1741007"/>
          </a:xfrm>
          <a:prstGeom prst="rect">
            <a:avLst/>
          </a:prstGeom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352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759" y="4000687"/>
            <a:ext cx="3466912" cy="208287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36" y="507315"/>
            <a:ext cx="8189761" cy="1002314"/>
          </a:xfrm>
          <a:prstGeom prst="rect">
            <a:avLst/>
          </a:prstGeom>
        </p:spPr>
      </p:pic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3" name="Picture 2" descr="slide2_subtitl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2266739"/>
            <a:ext cx="7505700" cy="72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7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" y="0"/>
            <a:ext cx="9143998" cy="6857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11" y="3831700"/>
            <a:ext cx="8168577" cy="12242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36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" y="0"/>
            <a:ext cx="9143998" cy="68579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6134"/>
            <a:ext cx="9144000" cy="18415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73" y="3285891"/>
            <a:ext cx="7839281" cy="18037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8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54"/>
          <a:stretch/>
        </p:blipFill>
        <p:spPr>
          <a:xfrm>
            <a:off x="0" y="-1"/>
            <a:ext cx="9144000" cy="67261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299"/>
          <a:stretch/>
        </p:blipFill>
        <p:spPr>
          <a:xfrm>
            <a:off x="-1" y="0"/>
            <a:ext cx="9148889" cy="69470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1"/>
            <a:ext cx="9144000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462047" y="2161527"/>
            <a:ext cx="21652568" cy="18574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50316" y="2177361"/>
            <a:ext cx="21652568" cy="185740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622468" y="2161527"/>
            <a:ext cx="21652568" cy="18574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-25094"/>
            <a:ext cx="9156699" cy="18256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42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3.49237 -0.00069 " pathEditMode="relative" rAng="0" ptsTypes="AA">
                                      <p:cBhvr>
                                        <p:cTn id="11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8" y="-46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94444E-6 -4.44444E-6 L -3.51007 -4.44444E-6 " pathEditMode="relative" rAng="0" ptsTypes="AA">
                                      <p:cBhvr>
                                        <p:cTn id="13" dur="6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503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4.44444E-6 L 3.49237 -0.00069 " pathEditMode="relative" rAng="0" ptsTypes="AA">
                                      <p:cBhvr>
                                        <p:cTn id="18" dur="7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18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510" y="1200643"/>
            <a:ext cx="5447009" cy="10507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781" y="4514884"/>
            <a:ext cx="5957667" cy="1477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8" y="7422295"/>
            <a:ext cx="2448680" cy="190825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993" y="3186160"/>
            <a:ext cx="5807242" cy="784311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72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3.7037E-7 L -0.01406 -3.9368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-1968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" y="4597401"/>
            <a:ext cx="9144348" cy="22733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009" y="470181"/>
            <a:ext cx="7513982" cy="15405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2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195" y="2468618"/>
            <a:ext cx="2694534" cy="2587323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13" y="3030365"/>
            <a:ext cx="3000375" cy="848071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1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0" b="5222"/>
          <a:stretch/>
        </p:blipFill>
        <p:spPr>
          <a:xfrm>
            <a:off x="4572000" y="-292"/>
            <a:ext cx="4572000" cy="342947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8" t="4093"/>
          <a:stretch/>
        </p:blipFill>
        <p:spPr>
          <a:xfrm>
            <a:off x="4572000" y="3428854"/>
            <a:ext cx="4572000" cy="342914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24" b="3961"/>
          <a:stretch/>
        </p:blipFill>
        <p:spPr>
          <a:xfrm>
            <a:off x="0" y="39"/>
            <a:ext cx="4572000" cy="3428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6" b="3944"/>
          <a:stretch/>
        </p:blipFill>
        <p:spPr>
          <a:xfrm>
            <a:off x="0" y="3429019"/>
            <a:ext cx="4572000" cy="3428814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2981325" y="1838177"/>
            <a:ext cx="3181350" cy="3181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11" y="2844800"/>
            <a:ext cx="2641734" cy="1213104"/>
          </a:xfrm>
          <a:prstGeom prst="rect">
            <a:avLst/>
          </a:prstGeom>
        </p:spPr>
      </p:pic>
      <p:pic>
        <p:nvPicPr>
          <p:cNvPr id="10" name="Picture 9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84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121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59" y="2768451"/>
            <a:ext cx="8057201" cy="13922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91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121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835" y="416170"/>
            <a:ext cx="5216768" cy="52167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415" y="973577"/>
            <a:ext cx="2488896" cy="60948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58" y="1470991"/>
            <a:ext cx="5246838" cy="135538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1" y="3676027"/>
            <a:ext cx="5350991" cy="12455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1" y="5795099"/>
            <a:ext cx="6102626" cy="35768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50000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9" presetClass="entr" presetSubtype="0" decel="10000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449" y="6621504"/>
            <a:ext cx="2587626" cy="10460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" b="76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0" t="10443" b="13589"/>
          <a:stretch/>
        </p:blipFill>
        <p:spPr>
          <a:xfrm rot="21342807">
            <a:off x="647097" y="1298844"/>
            <a:ext cx="3502383" cy="362422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912166" y="5121435"/>
            <a:ext cx="3335662" cy="59521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282" y="2288648"/>
            <a:ext cx="4289436" cy="144703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3" y="4140609"/>
            <a:ext cx="3997306" cy="11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8" y="-5080"/>
            <a:ext cx="9155007" cy="6863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64" y="5356686"/>
            <a:ext cx="7975473" cy="8660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2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8" y="-5080"/>
            <a:ext cx="9155007" cy="6863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13" y="4975972"/>
            <a:ext cx="7520572" cy="18921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21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6"/>
            <a:ext cx="9155007" cy="6866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50" y="5076663"/>
            <a:ext cx="8115300" cy="14252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18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6"/>
            <a:ext cx="9155007" cy="6866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00" y="5055017"/>
            <a:ext cx="6464384" cy="150053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87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4"/>
            <a:ext cx="9155007" cy="68662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041" y="5241619"/>
            <a:ext cx="8300015" cy="11282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91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7" y="-8254"/>
            <a:ext cx="9155007" cy="68662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57" y="5246278"/>
            <a:ext cx="6344476" cy="11855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89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" y="0"/>
            <a:ext cx="9150772" cy="6863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67" y="5155641"/>
            <a:ext cx="7425466" cy="132797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60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100" y="6621595"/>
            <a:ext cx="2593976" cy="1048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73" y="0"/>
            <a:ext cx="9150772" cy="68630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9783"/>
            <a:ext cx="9144000" cy="21382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35" y="5405462"/>
            <a:ext cx="7884121" cy="8119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5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6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" y="0"/>
            <a:ext cx="9142302" cy="1685612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809098" y="6023348"/>
            <a:ext cx="7603382" cy="473508"/>
            <a:chOff x="809098" y="6023348"/>
            <a:chExt cx="7603382" cy="473508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9098" y="6136232"/>
              <a:ext cx="1616748" cy="22230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8431" y="6023348"/>
              <a:ext cx="1797298" cy="473508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7952" y="6033695"/>
              <a:ext cx="1684528" cy="452777"/>
            </a:xfrm>
            <a:prstGeom prst="rect">
              <a:avLst/>
            </a:prstGeom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287" y="3673620"/>
            <a:ext cx="6341425" cy="553567"/>
          </a:xfrm>
          <a:prstGeom prst="rect">
            <a:avLst/>
          </a:prstGeom>
        </p:spPr>
      </p:pic>
      <p:pic>
        <p:nvPicPr>
          <p:cNvPr id="13" name="Picture 12" descr="K-2_copyright_fere_eric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780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" y="0"/>
            <a:ext cx="9143542" cy="6857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2677321"/>
            <a:ext cx="9144000" cy="14260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488" y="4433422"/>
            <a:ext cx="7557025" cy="1675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672" y="3516781"/>
            <a:ext cx="590228" cy="5223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959" y="910708"/>
            <a:ext cx="705535" cy="11534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1414" y="1328419"/>
            <a:ext cx="9920685" cy="8510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8280388" y="3516781"/>
            <a:ext cx="590228" cy="52232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58099" y="1328419"/>
            <a:ext cx="9920685" cy="851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16" b="59985"/>
          <a:stretch/>
        </p:blipFill>
        <p:spPr>
          <a:xfrm>
            <a:off x="8807116" y="344"/>
            <a:ext cx="336884" cy="27441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781" b="63135"/>
          <a:stretch/>
        </p:blipFill>
        <p:spPr>
          <a:xfrm>
            <a:off x="1" y="-1"/>
            <a:ext cx="385947" cy="25280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27" y="4678155"/>
            <a:ext cx="8304547" cy="193589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6521570"/>
            <a:ext cx="9144000" cy="336087"/>
          </a:xfrm>
          <a:prstGeom prst="rect">
            <a:avLst/>
          </a:prstGeom>
          <a:solidFill>
            <a:srgbClr val="3C4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 descr="K-2_copyright_fere_eric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529" y="845729"/>
            <a:ext cx="825499" cy="1349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30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222 -0.01412 L 2.38594 -0.01412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7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21128 -0.01065 L -2.2632 -0.01412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33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8255"/>
            <a:ext cx="9159240" cy="686943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89" y="2666463"/>
            <a:ext cx="4891774" cy="1670362"/>
          </a:xfrm>
          <a:prstGeom prst="rect">
            <a:avLst/>
          </a:prstGeom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57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4000" cy="6857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2" y="5442270"/>
            <a:ext cx="9133735" cy="141572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56" y="453913"/>
            <a:ext cx="8065888" cy="11767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8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" name="Oval 20"/>
          <p:cNvSpPr/>
          <p:nvPr/>
        </p:nvSpPr>
        <p:spPr>
          <a:xfrm>
            <a:off x="6971088" y="4423002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73177" y="4423002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981028" y="4423002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73" y="1329349"/>
            <a:ext cx="1639211" cy="33182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532" y="2151076"/>
            <a:ext cx="1518580" cy="248275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81" y="1637016"/>
            <a:ext cx="1965986" cy="29995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80" y="1640984"/>
            <a:ext cx="2124999" cy="29995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956" y="1640984"/>
            <a:ext cx="2132227" cy="29995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09" y="476172"/>
            <a:ext cx="4710983" cy="7923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57" y="4865268"/>
            <a:ext cx="2298469" cy="160478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003" y="4859915"/>
            <a:ext cx="2495338" cy="19109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039" y="4875471"/>
            <a:ext cx="2216724" cy="165332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2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58" y="1815278"/>
            <a:ext cx="7572523" cy="35323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11" y="320604"/>
            <a:ext cx="7072777" cy="1736280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42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6"/>
            <a:ext cx="9144000" cy="1685925"/>
          </a:xfrm>
          <a:prstGeom prst="rect">
            <a:avLst/>
          </a:prstGeom>
        </p:spPr>
      </p:pic>
      <p:pic>
        <p:nvPicPr>
          <p:cNvPr id="11" name="Picture 10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6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86025"/>
            <a:ext cx="1441265" cy="291751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177800" y="-25400"/>
            <a:ext cx="9398000" cy="7048500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5700963 w 9144000"/>
              <a:gd name="connsiteY5" fmla="*/ 2209799 h 6858000"/>
              <a:gd name="connsiteX6" fmla="*/ 5091363 w 9144000"/>
              <a:gd name="connsiteY6" fmla="*/ 2819399 h 6858000"/>
              <a:gd name="connsiteX7" fmla="*/ 5700963 w 9144000"/>
              <a:gd name="connsiteY7" fmla="*/ 3428999 h 6858000"/>
              <a:gd name="connsiteX8" fmla="*/ 6310563 w 9144000"/>
              <a:gd name="connsiteY8" fmla="*/ 2819399 h 6858000"/>
              <a:gd name="connsiteX9" fmla="*/ 5700963 w 9144000"/>
              <a:gd name="connsiteY9" fmla="*/ 2209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700963" y="2209799"/>
                </a:moveTo>
                <a:cubicBezTo>
                  <a:pt x="5364290" y="2209799"/>
                  <a:pt x="5091363" y="2482726"/>
                  <a:pt x="5091363" y="2819399"/>
                </a:cubicBezTo>
                <a:cubicBezTo>
                  <a:pt x="5091363" y="3156072"/>
                  <a:pt x="5364290" y="3428999"/>
                  <a:pt x="5700963" y="3428999"/>
                </a:cubicBezTo>
                <a:cubicBezTo>
                  <a:pt x="6037636" y="3428999"/>
                  <a:pt x="6310563" y="3156072"/>
                  <a:pt x="6310563" y="2819399"/>
                </a:cubicBezTo>
                <a:cubicBezTo>
                  <a:pt x="6310563" y="2482726"/>
                  <a:pt x="6037636" y="2209799"/>
                  <a:pt x="5700963" y="220979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" y="1728"/>
            <a:ext cx="9142302" cy="1685611"/>
          </a:xfrm>
          <a:prstGeom prst="rect">
            <a:avLst/>
          </a:prstGeom>
        </p:spPr>
      </p:pic>
      <p:pic>
        <p:nvPicPr>
          <p:cNvPr id="12" name="Picture 11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8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84233" y="2007984"/>
            <a:ext cx="20990046" cy="1800574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5225911" y="4333811"/>
            <a:ext cx="982188" cy="303836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258147" y="5840943"/>
            <a:ext cx="1214028" cy="375557"/>
          </a:xfrm>
          <a:prstGeom prst="ellipse">
            <a:avLst/>
          </a:prstGeom>
          <a:solidFill>
            <a:schemeClr val="tx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599" y="2403150"/>
            <a:ext cx="1344728" cy="20516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9681" y="2403475"/>
            <a:ext cx="1465719" cy="206895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206" y="2406160"/>
            <a:ext cx="1461135" cy="205549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4529" y="3098725"/>
            <a:ext cx="1441265" cy="2917511"/>
          </a:xfrm>
          <a:prstGeom prst="rect">
            <a:avLst/>
          </a:prstGeom>
        </p:spPr>
      </p:pic>
      <p:sp>
        <p:nvSpPr>
          <p:cNvPr id="13" name="Freeform 12"/>
          <p:cNvSpPr/>
          <p:nvPr/>
        </p:nvSpPr>
        <p:spPr>
          <a:xfrm>
            <a:off x="-1727199" y="-190500"/>
            <a:ext cx="11904132" cy="8928099"/>
          </a:xfrm>
          <a:custGeom>
            <a:avLst/>
            <a:gdLst>
              <a:gd name="connsiteX0" fmla="*/ 0 w 9144000"/>
              <a:gd name="connsiteY0" fmla="*/ 0 h 6858000"/>
              <a:gd name="connsiteX1" fmla="*/ 9144000 w 9144000"/>
              <a:gd name="connsiteY1" fmla="*/ 0 h 6858000"/>
              <a:gd name="connsiteX2" fmla="*/ 9144000 w 9144000"/>
              <a:gd name="connsiteY2" fmla="*/ 6858000 h 6858000"/>
              <a:gd name="connsiteX3" fmla="*/ 0 w 9144000"/>
              <a:gd name="connsiteY3" fmla="*/ 6858000 h 6858000"/>
              <a:gd name="connsiteX4" fmla="*/ 0 w 9144000"/>
              <a:gd name="connsiteY4" fmla="*/ 0 h 6858000"/>
              <a:gd name="connsiteX5" fmla="*/ 5700963 w 9144000"/>
              <a:gd name="connsiteY5" fmla="*/ 2209799 h 6858000"/>
              <a:gd name="connsiteX6" fmla="*/ 5091363 w 9144000"/>
              <a:gd name="connsiteY6" fmla="*/ 2819399 h 6858000"/>
              <a:gd name="connsiteX7" fmla="*/ 5700963 w 9144000"/>
              <a:gd name="connsiteY7" fmla="*/ 3428999 h 6858000"/>
              <a:gd name="connsiteX8" fmla="*/ 6310563 w 9144000"/>
              <a:gd name="connsiteY8" fmla="*/ 2819399 h 6858000"/>
              <a:gd name="connsiteX9" fmla="*/ 5700963 w 9144000"/>
              <a:gd name="connsiteY9" fmla="*/ 220979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44000" h="6858000">
                <a:moveTo>
                  <a:pt x="0" y="0"/>
                </a:moveTo>
                <a:lnTo>
                  <a:pt x="9144000" y="0"/>
                </a:lnTo>
                <a:lnTo>
                  <a:pt x="9144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5700963" y="2209799"/>
                </a:moveTo>
                <a:cubicBezTo>
                  <a:pt x="5364290" y="2209799"/>
                  <a:pt x="5091363" y="2482726"/>
                  <a:pt x="5091363" y="2819399"/>
                </a:cubicBezTo>
                <a:cubicBezTo>
                  <a:pt x="5091363" y="3156072"/>
                  <a:pt x="5364290" y="3428999"/>
                  <a:pt x="5700963" y="3428999"/>
                </a:cubicBezTo>
                <a:cubicBezTo>
                  <a:pt x="6037636" y="3428999"/>
                  <a:pt x="6310563" y="3156072"/>
                  <a:pt x="6310563" y="2819399"/>
                </a:cubicBezTo>
                <a:cubicBezTo>
                  <a:pt x="6310563" y="2482726"/>
                  <a:pt x="6037636" y="2209799"/>
                  <a:pt x="5700963" y="220979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29"/>
            <a:ext cx="9144000" cy="1685925"/>
          </a:xfrm>
          <a:prstGeom prst="rect">
            <a:avLst/>
          </a:prstGeom>
        </p:spPr>
      </p:pic>
      <p:pic>
        <p:nvPicPr>
          <p:cNvPr id="19" name="Picture 18" descr="K-2_copyright_fere_eric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6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5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407E-6 L 3.6915 -0.01319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566" y="-6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6857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85" y="1716556"/>
            <a:ext cx="5871639" cy="158363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320" y="7442173"/>
            <a:ext cx="2448680" cy="1908258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113" y="4713640"/>
            <a:ext cx="55954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(</a:t>
            </a:r>
            <a:r>
              <a:rPr lang="en-US" sz="2400" b="1" dirty="0" err="1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Insérez</a:t>
            </a:r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r>
              <a:rPr lang="en-US" sz="2400" b="1" dirty="0" err="1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vos</a:t>
            </a:r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r>
              <a:rPr lang="en-US" sz="2400" b="1" dirty="0" err="1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coordonnées</a:t>
            </a:r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 </a:t>
            </a:r>
            <a:r>
              <a:rPr lang="en-US" sz="2400" b="1" dirty="0" err="1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ici</a:t>
            </a:r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) </a:t>
            </a:r>
          </a:p>
          <a:p>
            <a:pPr algn="ctr"/>
            <a:r>
              <a:rPr lang="en-US" sz="2400" b="1" dirty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P</a:t>
            </a:r>
            <a:r>
              <a:rPr lang="en-US" sz="2400" b="1" dirty="0" smtClean="0">
                <a:solidFill>
                  <a:srgbClr val="293543"/>
                </a:solidFill>
                <a:latin typeface="Verdana" charset="0"/>
                <a:ea typeface="Verdana" charset="0"/>
                <a:cs typeface="Verdana" charset="0"/>
              </a:rPr>
              <a:t>olice : Verdana Bold</a:t>
            </a:r>
          </a:p>
          <a:p>
            <a:pPr algn="ctr"/>
            <a:endParaRPr lang="en-US" sz="2400" b="1" dirty="0">
              <a:solidFill>
                <a:srgbClr val="293543"/>
              </a:solidFill>
              <a:latin typeface="Verdana" charset="0"/>
              <a:ea typeface="Verdana" charset="0"/>
              <a:cs typeface="Verdana" charset="0"/>
            </a:endParaRPr>
          </a:p>
          <a:p>
            <a:pPr algn="ctr"/>
            <a:endParaRPr lang="en-US" sz="2400" b="1" dirty="0">
              <a:solidFill>
                <a:srgbClr val="293543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9" name="Picture 8" descr="K-2_copyright_fere_eric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66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01407 -3.93681 " pathEditMode="relative" rAng="0" ptsTypes="AA">
                                      <p:cBhvr>
                                        <p:cTn id="9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2" y="-19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" y="-8255"/>
            <a:ext cx="9159240" cy="68694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81" y="1774297"/>
            <a:ext cx="8520540" cy="141329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776" y="4155963"/>
            <a:ext cx="7434447" cy="953134"/>
          </a:xfrm>
          <a:prstGeom prst="rect">
            <a:avLst/>
          </a:prstGeom>
        </p:spPr>
      </p:pic>
      <p:pic>
        <p:nvPicPr>
          <p:cNvPr id="12" name="Picture 11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7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4000" cy="6857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271" y="2280468"/>
            <a:ext cx="4145629" cy="149684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6" t="977" r="14707" b="312"/>
          <a:stretch/>
        </p:blipFill>
        <p:spPr>
          <a:xfrm rot="21349283">
            <a:off x="644252" y="1295641"/>
            <a:ext cx="3511247" cy="36332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912166" y="5121435"/>
            <a:ext cx="3335661" cy="59521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3" y="4140609"/>
            <a:ext cx="3997306" cy="11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88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7" name="Picture 6" descr="K-2_copyright_fere_eri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989" y="2666463"/>
            <a:ext cx="4891774" cy="167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15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500" y="1206500"/>
            <a:ext cx="4434840" cy="443484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801" y="1979389"/>
            <a:ext cx="7566398" cy="9830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89" y="3674075"/>
            <a:ext cx="7984823" cy="2046595"/>
          </a:xfrm>
          <a:prstGeom prst="rect">
            <a:avLst/>
          </a:prstGeom>
        </p:spPr>
      </p:pic>
      <p:pic>
        <p:nvPicPr>
          <p:cNvPr id="8" name="Picture 7" descr="K-2_copyright_fere_eric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74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"/>
            <a:ext cx="9143999" cy="6857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462" y="1994473"/>
            <a:ext cx="4556108" cy="17356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5" y="898840"/>
            <a:ext cx="4357751" cy="51535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" t="10296" r="36122" b="7151"/>
          <a:stretch/>
        </p:blipFill>
        <p:spPr>
          <a:xfrm rot="21337081">
            <a:off x="635530" y="1297543"/>
            <a:ext cx="3508784" cy="36233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alphaModFix amt="62000"/>
          </a:blip>
          <a:stretch>
            <a:fillRect/>
          </a:stretch>
        </p:blipFill>
        <p:spPr>
          <a:xfrm>
            <a:off x="1381858" y="735941"/>
            <a:ext cx="1748204" cy="8481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0068" y="6617468"/>
            <a:ext cx="2501945" cy="10448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5206">
            <a:off x="912166" y="5121435"/>
            <a:ext cx="3335661" cy="59521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563" y="4140609"/>
            <a:ext cx="3997306" cy="1139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76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9099343BC2454CB8C7CE9E88059863" ma:contentTypeVersion="12" ma:contentTypeDescription="Create a new document." ma:contentTypeScope="" ma:versionID="7a414a5e50e0d0d677c55544532122f2">
  <xsd:schema xmlns:xsd="http://www.w3.org/2001/XMLSchema" xmlns:xs="http://www.w3.org/2001/XMLSchema" xmlns:p="http://schemas.microsoft.com/office/2006/metadata/properties" xmlns:ns2="01fd24b5-96c3-4300-9f40-f3c82464e6d4" xmlns:ns3="5d587c7d-8a4e-4812-98c1-1dcfa9a760aa" targetNamespace="http://schemas.microsoft.com/office/2006/metadata/properties" ma:root="true" ma:fieldsID="7128bfa7251c9f29895592b23d54d2d1" ns2:_="" ns3:_="">
    <xsd:import namespace="01fd24b5-96c3-4300-9f40-f3c82464e6d4"/>
    <xsd:import namespace="5d587c7d-8a4e-4812-98c1-1dcfa9a760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fd24b5-96c3-4300-9f40-f3c82464e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587c7d-8a4e-4812-98c1-1dcfa9a760a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32A75CB-0132-450C-BC1D-D53CBD6676C2}"/>
</file>

<file path=customXml/itemProps2.xml><?xml version="1.0" encoding="utf-8"?>
<ds:datastoreItem xmlns:ds="http://schemas.openxmlformats.org/officeDocument/2006/customXml" ds:itemID="{1F470C28-75F1-4A4D-844F-2C93524DE47F}"/>
</file>

<file path=customXml/itemProps3.xml><?xml version="1.0" encoding="utf-8"?>
<ds:datastoreItem xmlns:ds="http://schemas.openxmlformats.org/officeDocument/2006/customXml" ds:itemID="{0CF50256-E608-4456-8462-C48EB8140923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14374</TotalTime>
  <Words>10</Words>
  <Application>Microsoft Macintosh PowerPoint</Application>
  <PresentationFormat>On-screen Show (4:3)</PresentationFormat>
  <Paragraphs>2</Paragraphs>
  <Slides>46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Ethos3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Schwertly</dc:creator>
  <cp:lastModifiedBy>E P</cp:lastModifiedBy>
  <cp:revision>358</cp:revision>
  <dcterms:created xsi:type="dcterms:W3CDTF">2015-02-10T20:59:32Z</dcterms:created>
  <dcterms:modified xsi:type="dcterms:W3CDTF">2019-11-27T17:06:09Z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0x010100309099343BC2454CB8C7CE9E88059863</vt:lpwstr>
  </property>
</Properties>
</file>