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41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42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4"/>
  </p:notesMasterIdLst>
  <p:sldIdLst>
    <p:sldId id="334" r:id="rId2"/>
    <p:sldId id="330" r:id="rId3"/>
    <p:sldId id="335" r:id="rId4"/>
    <p:sldId id="336" r:id="rId5"/>
    <p:sldId id="337" r:id="rId6"/>
    <p:sldId id="331" r:id="rId7"/>
    <p:sldId id="338" r:id="rId8"/>
    <p:sldId id="361" r:id="rId9"/>
    <p:sldId id="356" r:id="rId10"/>
    <p:sldId id="339" r:id="rId11"/>
    <p:sldId id="340" r:id="rId12"/>
    <p:sldId id="341" r:id="rId13"/>
    <p:sldId id="342" r:id="rId14"/>
    <p:sldId id="343" r:id="rId15"/>
    <p:sldId id="344" r:id="rId16"/>
    <p:sldId id="346" r:id="rId17"/>
    <p:sldId id="345" r:id="rId18"/>
    <p:sldId id="347" r:id="rId19"/>
    <p:sldId id="349" r:id="rId20"/>
    <p:sldId id="350" r:id="rId21"/>
    <p:sldId id="348" r:id="rId22"/>
    <p:sldId id="332" r:id="rId23"/>
    <p:sldId id="351" r:id="rId24"/>
    <p:sldId id="363" r:id="rId25"/>
    <p:sldId id="364" r:id="rId26"/>
    <p:sldId id="365" r:id="rId27"/>
    <p:sldId id="352" r:id="rId28"/>
    <p:sldId id="353" r:id="rId29"/>
    <p:sldId id="354" r:id="rId30"/>
    <p:sldId id="355" r:id="rId31"/>
    <p:sldId id="362" r:id="rId32"/>
    <p:sldId id="359" r:id="rId33"/>
    <p:sldId id="357" r:id="rId34"/>
    <p:sldId id="366" r:id="rId35"/>
    <p:sldId id="367" r:id="rId36"/>
    <p:sldId id="333" r:id="rId37"/>
    <p:sldId id="368" r:id="rId38"/>
    <p:sldId id="358" r:id="rId39"/>
    <p:sldId id="369" r:id="rId40"/>
    <p:sldId id="370" r:id="rId41"/>
    <p:sldId id="371" r:id="rId42"/>
    <p:sldId id="360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C4F5"/>
    <a:srgbClr val="0A3162"/>
    <a:srgbClr val="F2DA72"/>
    <a:srgbClr val="F89E36"/>
    <a:srgbClr val="0D9092"/>
    <a:srgbClr val="2A2A2A"/>
    <a:srgbClr val="459ACA"/>
    <a:srgbClr val="363636"/>
    <a:srgbClr val="153C51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73"/>
    <p:restoredTop sz="93393" autoAdjust="0"/>
  </p:normalViewPr>
  <p:slideViewPr>
    <p:cSldViewPr snapToGrid="0">
      <p:cViewPr>
        <p:scale>
          <a:sx n="90" d="100"/>
          <a:sy n="90" d="100"/>
        </p:scale>
        <p:origin x="-3424" y="-1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47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50" Type="http://schemas.openxmlformats.org/officeDocument/2006/relationships/customXml" Target="../customXml/item1.xml"/><Relationship Id="rId7" Type="http://schemas.openxmlformats.org/officeDocument/2006/relationships/slide" Target="slides/slide6.xml"/><Relationship Id="rId29" Type="http://schemas.openxmlformats.org/officeDocument/2006/relationships/slide" Target="slides/slide2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11" Type="http://schemas.openxmlformats.org/officeDocument/2006/relationships/slide" Target="slides/slide10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interSettings" Target="printerSettings/printerSettings1.bin"/><Relationship Id="rId49" Type="http://schemas.openxmlformats.org/officeDocument/2006/relationships/tableStyles" Target="tableStyles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5" Type="http://schemas.openxmlformats.org/officeDocument/2006/relationships/slide" Target="slides/slide4.xml"/><Relationship Id="rId36" Type="http://schemas.openxmlformats.org/officeDocument/2006/relationships/slide" Target="slides/slide35.xml"/><Relationship Id="rId15" Type="http://schemas.openxmlformats.org/officeDocument/2006/relationships/slide" Target="slides/slide14.xml"/><Relationship Id="rId31" Type="http://schemas.openxmlformats.org/officeDocument/2006/relationships/slide" Target="slides/slide3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4" Type="http://schemas.openxmlformats.org/officeDocument/2006/relationships/notesMaster" Target="notesMasters/notesMaster1.xml"/><Relationship Id="rId52" Type="http://schemas.openxmlformats.org/officeDocument/2006/relationships/customXml" Target="../customXml/item3.xml"/><Relationship Id="rId48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" Type="http://schemas.openxmlformats.org/officeDocument/2006/relationships/slide" Target="slides/slide3.xml"/><Relationship Id="rId30" Type="http://schemas.openxmlformats.org/officeDocument/2006/relationships/slide" Target="slides/slide29.xml"/><Relationship Id="rId9" Type="http://schemas.openxmlformats.org/officeDocument/2006/relationships/slide" Target="slides/slide8.xml"/><Relationship Id="rId35" Type="http://schemas.openxmlformats.org/officeDocument/2006/relationships/slide" Target="slides/slide34.xml"/><Relationship Id="rId14" Type="http://schemas.openxmlformats.org/officeDocument/2006/relationships/slide" Target="slides/slide13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51" Type="http://schemas.openxmlformats.org/officeDocument/2006/relationships/customXml" Target="../customXml/item2.xml"/><Relationship Id="rId3" Type="http://schemas.openxmlformats.org/officeDocument/2006/relationships/slide" Target="slides/slide2.xml"/><Relationship Id="rId46" Type="http://schemas.openxmlformats.org/officeDocument/2006/relationships/presProps" Target="presProps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9549F-6B74-6446-90B1-07147B96FD32}" type="datetimeFigureOut">
              <a:rPr lang="en-US" smtClean="0"/>
              <a:t>19-11-27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383CE-E09F-F948-AB9D-546E2EFD7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20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140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75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.png"/><Relationship Id="rId8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23.png"/><Relationship Id="rId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23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6" Type="http://schemas.openxmlformats.org/officeDocument/2006/relationships/image" Target="../media/image23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23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23.png"/><Relationship Id="rId6" Type="http://schemas.openxmlformats.org/officeDocument/2006/relationships/image" Target="../media/image88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Relationship Id="rId6" Type="http://schemas.openxmlformats.org/officeDocument/2006/relationships/image" Target="../media/image93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98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4.jpg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5.png"/><Relationship Id="rId12" Type="http://schemas.openxmlformats.org/officeDocument/2006/relationships/image" Target="../media/image23.png"/><Relationship Id="rId13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9.jpg"/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Relationship Id="rId6" Type="http://schemas.openxmlformats.org/officeDocument/2006/relationships/image" Target="../media/image96.png"/><Relationship Id="rId7" Type="http://schemas.openxmlformats.org/officeDocument/2006/relationships/image" Target="../media/image103.png"/><Relationship Id="rId8" Type="http://schemas.openxmlformats.org/officeDocument/2006/relationships/image" Target="../media/image17.png"/><Relationship Id="rId9" Type="http://schemas.openxmlformats.org/officeDocument/2006/relationships/image" Target="../media/image104.png"/><Relationship Id="rId10" Type="http://schemas.openxmlformats.org/officeDocument/2006/relationships/image" Target="../media/image9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23.png"/><Relationship Id="rId6" Type="http://schemas.openxmlformats.org/officeDocument/2006/relationships/image" Target="../media/image109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6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.png"/><Relationship Id="rId12" Type="http://schemas.openxmlformats.org/officeDocument/2006/relationships/image" Target="../media/image18.png"/><Relationship Id="rId13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11.png"/><Relationship Id="rId5" Type="http://schemas.openxmlformats.org/officeDocument/2006/relationships/image" Target="../media/image23.png"/><Relationship Id="rId6" Type="http://schemas.openxmlformats.org/officeDocument/2006/relationships/image" Target="../media/image112.png"/><Relationship Id="rId7" Type="http://schemas.openxmlformats.org/officeDocument/2006/relationships/image" Target="../media/image113.png"/><Relationship Id="rId8" Type="http://schemas.openxmlformats.org/officeDocument/2006/relationships/image" Target="../media/image114.png"/><Relationship Id="rId9" Type="http://schemas.openxmlformats.org/officeDocument/2006/relationships/image" Target="../media/image115.png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17.png"/><Relationship Id="rId5" Type="http://schemas.openxmlformats.org/officeDocument/2006/relationships/image" Target="../media/image118.png"/><Relationship Id="rId6" Type="http://schemas.openxmlformats.org/officeDocument/2006/relationships/image" Target="../media/image23.png"/><Relationship Id="rId7" Type="http://schemas.openxmlformats.org/officeDocument/2006/relationships/image" Target="../media/image119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6.jpg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9.png"/><Relationship Id="rId12" Type="http://schemas.openxmlformats.org/officeDocument/2006/relationships/image" Target="../media/image130.png"/><Relationship Id="rId13" Type="http://schemas.openxmlformats.org/officeDocument/2006/relationships/image" Target="../media/image131.png"/><Relationship Id="rId14" Type="http://schemas.openxmlformats.org/officeDocument/2006/relationships/image" Target="../media/image132.png"/><Relationship Id="rId15" Type="http://schemas.openxmlformats.org/officeDocument/2006/relationships/image" Target="../media/image133.png"/><Relationship Id="rId16" Type="http://schemas.openxmlformats.org/officeDocument/2006/relationships/image" Target="../media/image134.png"/><Relationship Id="rId17" Type="http://schemas.openxmlformats.org/officeDocument/2006/relationships/image" Target="../media/image135.png"/><Relationship Id="rId18" Type="http://schemas.openxmlformats.org/officeDocument/2006/relationships/image" Target="../media/image23.png"/><Relationship Id="rId1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jpg"/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Relationship Id="rId6" Type="http://schemas.openxmlformats.org/officeDocument/2006/relationships/image" Target="../media/image124.png"/><Relationship Id="rId7" Type="http://schemas.openxmlformats.org/officeDocument/2006/relationships/image" Target="../media/image125.png"/><Relationship Id="rId8" Type="http://schemas.openxmlformats.org/officeDocument/2006/relationships/image" Target="../media/image126.png"/><Relationship Id="rId9" Type="http://schemas.openxmlformats.org/officeDocument/2006/relationships/image" Target="../media/image127.png"/><Relationship Id="rId10" Type="http://schemas.openxmlformats.org/officeDocument/2006/relationships/image" Target="../media/image1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23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4" Type="http://schemas.openxmlformats.org/officeDocument/2006/relationships/image" Target="../media/image23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39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40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44.png"/><Relationship Id="rId6" Type="http://schemas.openxmlformats.org/officeDocument/2006/relationships/image" Target="../media/image145.png"/><Relationship Id="rId7" Type="http://schemas.openxmlformats.org/officeDocument/2006/relationships/image" Target="../media/image146.png"/><Relationship Id="rId8" Type="http://schemas.openxmlformats.org/officeDocument/2006/relationships/image" Target="../media/image23.png"/><Relationship Id="rId9" Type="http://schemas.openxmlformats.org/officeDocument/2006/relationships/image" Target="../media/image147.png"/><Relationship Id="rId10" Type="http://schemas.openxmlformats.org/officeDocument/2006/relationships/image" Target="../media/image148.emf"/><Relationship Id="rId11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4" Type="http://schemas.openxmlformats.org/officeDocument/2006/relationships/image" Target="../media/image151.png"/><Relationship Id="rId5" Type="http://schemas.openxmlformats.org/officeDocument/2006/relationships/image" Target="../media/image152.png"/><Relationship Id="rId6" Type="http://schemas.openxmlformats.org/officeDocument/2006/relationships/image" Target="../media/image153.png"/><Relationship Id="rId7" Type="http://schemas.openxmlformats.org/officeDocument/2006/relationships/image" Target="../media/image154.png"/><Relationship Id="rId8" Type="http://schemas.openxmlformats.org/officeDocument/2006/relationships/image" Target="../media/image23.png"/><Relationship Id="rId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23.png"/><Relationship Id="rId5" Type="http://schemas.openxmlformats.org/officeDocument/2006/relationships/image" Target="../media/image157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4" Type="http://schemas.openxmlformats.org/officeDocument/2006/relationships/image" Target="../media/image160.png"/><Relationship Id="rId5" Type="http://schemas.openxmlformats.org/officeDocument/2006/relationships/image" Target="../media/image23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8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64.png"/><Relationship Id="rId6" Type="http://schemas.openxmlformats.org/officeDocument/2006/relationships/image" Target="../media/image165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4" Type="http://schemas.openxmlformats.org/officeDocument/2006/relationships/image" Target="../media/image23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70.png"/><Relationship Id="rId5" Type="http://schemas.openxmlformats.org/officeDocument/2006/relationships/image" Target="../media/image171.png"/><Relationship Id="rId6" Type="http://schemas.openxmlformats.org/officeDocument/2006/relationships/image" Target="../media/image172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8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70.png"/><Relationship Id="rId5" Type="http://schemas.openxmlformats.org/officeDocument/2006/relationships/image" Target="../media/image171.png"/><Relationship Id="rId6" Type="http://schemas.openxmlformats.org/officeDocument/2006/relationships/image" Target="../media/image23.png"/><Relationship Id="rId7" Type="http://schemas.openxmlformats.org/officeDocument/2006/relationships/image" Target="../media/image17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8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70.png"/><Relationship Id="rId5" Type="http://schemas.openxmlformats.org/officeDocument/2006/relationships/image" Target="../media/image171.png"/><Relationship Id="rId6" Type="http://schemas.openxmlformats.org/officeDocument/2006/relationships/image" Target="../media/image174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8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76.png"/><Relationship Id="rId5" Type="http://schemas.openxmlformats.org/officeDocument/2006/relationships/image" Target="../media/image177.png"/><Relationship Id="rId6" Type="http://schemas.openxmlformats.org/officeDocument/2006/relationships/image" Target="../media/image178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5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76.png"/><Relationship Id="rId5" Type="http://schemas.openxmlformats.org/officeDocument/2006/relationships/image" Target="../media/image177.png"/><Relationship Id="rId6" Type="http://schemas.openxmlformats.org/officeDocument/2006/relationships/image" Target="../media/image179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5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Relationship Id="rId6" Type="http://schemas.openxmlformats.org/officeDocument/2006/relationships/image" Target="../media/image183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0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82.png"/><Relationship Id="rId5" Type="http://schemas.openxmlformats.org/officeDocument/2006/relationships/image" Target="../media/image183.png"/><Relationship Id="rId6" Type="http://schemas.openxmlformats.org/officeDocument/2006/relationships/image" Target="../media/image184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23.png"/><Relationship Id="rId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82.png"/><Relationship Id="rId5" Type="http://schemas.openxmlformats.org/officeDocument/2006/relationships/image" Target="../media/image183.png"/><Relationship Id="rId6" Type="http://schemas.openxmlformats.org/officeDocument/2006/relationships/image" Target="../media/image185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0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82.png"/><Relationship Id="rId5" Type="http://schemas.openxmlformats.org/officeDocument/2006/relationships/image" Target="../media/image183.png"/><Relationship Id="rId6" Type="http://schemas.openxmlformats.org/officeDocument/2006/relationships/image" Target="../media/image186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0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g"/><Relationship Id="rId4" Type="http://schemas.openxmlformats.org/officeDocument/2006/relationships/image" Target="../media/image189.png"/><Relationship Id="rId5" Type="http://schemas.openxmlformats.org/officeDocument/2006/relationships/image" Target="../media/image23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7.jp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png"/><Relationship Id="rId1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7.png"/><Relationship Id="rId9" Type="http://schemas.openxmlformats.org/officeDocument/2006/relationships/image" Target="../media/image38.png"/><Relationship Id="rId10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jp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.png"/><Relationship Id="rId12" Type="http://schemas.openxmlformats.org/officeDocument/2006/relationships/image" Target="../media/image18.png"/><Relationship Id="rId13" Type="http://schemas.openxmlformats.org/officeDocument/2006/relationships/image" Target="../media/image23.png"/><Relationship Id="rId1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jpg"/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openxmlformats.org/officeDocument/2006/relationships/image" Target="../media/image50.png"/><Relationship Id="rId8" Type="http://schemas.openxmlformats.org/officeDocument/2006/relationships/image" Target="../media/image51.png"/><Relationship Id="rId9" Type="http://schemas.openxmlformats.org/officeDocument/2006/relationships/image" Target="../media/image52.png"/><Relationship Id="rId10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4" Type="http://schemas.openxmlformats.org/officeDocument/2006/relationships/image" Target="../media/image56.emf"/><Relationship Id="rId5" Type="http://schemas.openxmlformats.org/officeDocument/2006/relationships/image" Target="../media/image57.emf"/><Relationship Id="rId6" Type="http://schemas.openxmlformats.org/officeDocument/2006/relationships/image" Target="../media/image58.emf"/><Relationship Id="rId7" Type="http://schemas.openxmlformats.org/officeDocument/2006/relationships/image" Target="../media/image59.png"/><Relationship Id="rId8" Type="http://schemas.openxmlformats.org/officeDocument/2006/relationships/image" Target="../media/image60.png"/><Relationship Id="rId9" Type="http://schemas.openxmlformats.org/officeDocument/2006/relationships/image" Target="../media/image61.png"/><Relationship Id="rId10" Type="http://schemas.openxmlformats.org/officeDocument/2006/relationships/image" Target="../media/image23.png"/><Relationship Id="rId11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23.png"/><Relationship Id="rId7" Type="http://schemas.openxmlformats.org/officeDocument/2006/relationships/image" Target="../media/image55.emf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" t="7564" r="1444" b="1528"/>
          <a:stretch/>
        </p:blipFill>
        <p:spPr>
          <a:xfrm>
            <a:off x="0" y="-1"/>
            <a:ext cx="9144000" cy="68778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00" y="2508541"/>
            <a:ext cx="2647625" cy="12765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278" y="2806845"/>
            <a:ext cx="14906566" cy="9018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06599" y="715618"/>
            <a:ext cx="16635544" cy="12722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94502" y="4226339"/>
            <a:ext cx="17523447" cy="13395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0"/>
            <a:ext cx="5840730" cy="6858000"/>
          </a:xfrm>
          <a:prstGeom prst="rect">
            <a:avLst/>
          </a:prstGeom>
        </p:spPr>
      </p:pic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3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50069 -0.00046 L -3.20798 -0.0044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365" y="-2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0 L 0.21527 -0.00046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4" y="-2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-7.40741E-7 L 2.92205 0.0291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4" y="145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111E-6 L 3.13594 0.01366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788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677">
            <a:off x="945265" y="763940"/>
            <a:ext cx="1799074" cy="8953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915" y="660006"/>
            <a:ext cx="2868063" cy="11458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962" y="4843567"/>
            <a:ext cx="3925988" cy="7932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14" y="2846916"/>
            <a:ext cx="3885619" cy="3476919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75250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05" y="449644"/>
            <a:ext cx="6505730" cy="26564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343" y="1239551"/>
            <a:ext cx="4868147" cy="14274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81" y="4240050"/>
            <a:ext cx="7197773" cy="13358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87" y="5609292"/>
            <a:ext cx="1269222" cy="995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21045" y="5803417"/>
            <a:ext cx="1009306" cy="538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36"/>
            <a:ext cx="9144000" cy="6858000"/>
          </a:xfrm>
          <a:prstGeom prst="rect">
            <a:avLst/>
          </a:prstGeom>
        </p:spPr>
      </p:pic>
      <p:pic>
        <p:nvPicPr>
          <p:cNvPr id="11" name="Picture 10" descr="K-2_copyright_fere_eric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14521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6" y="1026582"/>
            <a:ext cx="7691792" cy="9380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47"/>
            <a:ext cx="9144000" cy="68828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34" y="5672872"/>
            <a:ext cx="3990889" cy="8740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349" y="5681928"/>
            <a:ext cx="3769945" cy="841457"/>
          </a:xfrm>
          <a:prstGeom prst="rect">
            <a:avLst/>
          </a:prstGeom>
        </p:spPr>
      </p:pic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3474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829">
            <a:off x="5103880" y="1798819"/>
            <a:ext cx="3260360" cy="3260360"/>
          </a:xfrm>
          <a:prstGeom prst="rect">
            <a:avLst/>
          </a:prstGeom>
          <a:effectLst>
            <a:outerShdw blurRad="139700" dist="38100" dir="8100000" sx="102000" sy="102000" algn="tr" rotWithShape="0">
              <a:prstClr val="black">
                <a:alpha val="34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13" y="4136393"/>
            <a:ext cx="2522593" cy="23540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071" y="5064367"/>
            <a:ext cx="1058809" cy="5651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74660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07" y="2928849"/>
            <a:ext cx="3741219" cy="11830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643" y="380"/>
            <a:ext cx="9144000" cy="6869194"/>
          </a:xfrm>
          <a:prstGeom prst="rect">
            <a:avLst/>
          </a:prstGeom>
        </p:spPr>
      </p:pic>
      <p:pic>
        <p:nvPicPr>
          <p:cNvPr id="11" name="Picture 10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84084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606" y="5133516"/>
            <a:ext cx="2542557" cy="12625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32" y="2833973"/>
            <a:ext cx="2037936" cy="2037934"/>
          </a:xfrm>
          <a:prstGeom prst="rect">
            <a:avLst/>
          </a:prstGeom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48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80" y="645652"/>
            <a:ext cx="3085454" cy="1432532"/>
          </a:xfrm>
          <a:prstGeom prst="rect">
            <a:avLst/>
          </a:prstGeom>
        </p:spPr>
      </p:pic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13264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356" y="479685"/>
            <a:ext cx="4535099" cy="25633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096" y="3355630"/>
            <a:ext cx="3501244" cy="22496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378" y="2028378"/>
            <a:ext cx="5141474" cy="7242328"/>
          </a:xfrm>
          <a:prstGeom prst="rect">
            <a:avLst/>
          </a:prstGeom>
          <a:effectLst>
            <a:outerShdw blurRad="152400" dist="88900" dir="4200000" sx="101000" sy="1010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25" y="418412"/>
            <a:ext cx="3742593" cy="15583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345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822" y="1189071"/>
            <a:ext cx="2832876" cy="27624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14429" y="3264008"/>
            <a:ext cx="2001054" cy="17153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71" y="2819488"/>
            <a:ext cx="3675818" cy="13784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476" y="4577289"/>
            <a:ext cx="3231195" cy="16218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72998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0" presetClass="pat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4496 -0.03311 L 0.25086 -0.03681 C 0.34948 -0.09121 0.68177 -0.32801 0.8375 -0.35949 C 0.9934 -0.39098 1.18541 -0.22616 1.18541 -0.22593 " pathEditMode="relative" rAng="0" ptsTypes="AAAA" p14:bounceEnd="50000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014" y="-16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5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4496 -0.03311 L 0.25086 -0.03681 C 0.34948 -0.09121 0.68177 -0.32801 0.8375 -0.35949 C 0.9934 -0.39098 1.18541 -0.22616 1.18541 -0.22593 " pathEditMode="relative" rAng="0" ptsTypes="AAAA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014" y="-16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5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66" y="1299169"/>
            <a:ext cx="3364098" cy="10525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670" y="3291133"/>
            <a:ext cx="2030008" cy="2537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638" y="5515607"/>
            <a:ext cx="2440472" cy="24707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84407">
            <a:off x="7392995" y="691443"/>
            <a:ext cx="1064216" cy="91229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43" y="2310020"/>
            <a:ext cx="3590296" cy="268607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35" y="3652680"/>
            <a:ext cx="2163757" cy="1697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663" y="2891118"/>
            <a:ext cx="1053782" cy="10537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068" y="4894496"/>
            <a:ext cx="942630" cy="13277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563" y="1026610"/>
            <a:ext cx="1822117" cy="26100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19" name="Picture 18" descr="K-2_copyright_fere_eric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2624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1272">
            <a:off x="591672" y="2501153"/>
            <a:ext cx="3550022" cy="35500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38" y="725071"/>
            <a:ext cx="3856939" cy="14803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3747" y="3972182"/>
            <a:ext cx="4295805" cy="4684105"/>
          </a:xfrm>
          <a:prstGeom prst="rect">
            <a:avLst/>
          </a:prstGeom>
        </p:spPr>
      </p:pic>
      <p:pic>
        <p:nvPicPr>
          <p:cNvPr id="11" name="Picture 10" descr="K-2_copyright_fere_er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695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81 L -0.40955 -0.3592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86" y="-1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8824">
            <a:off x="930295" y="683729"/>
            <a:ext cx="1963986" cy="8103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745" y="4055780"/>
            <a:ext cx="1237096" cy="12370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382" y="1170945"/>
            <a:ext cx="1181914" cy="11819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021" y="4071826"/>
            <a:ext cx="1205004" cy="12050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446" y="4030786"/>
            <a:ext cx="902648" cy="13953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744" y="1170945"/>
            <a:ext cx="917903" cy="4970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88" y="3891330"/>
            <a:ext cx="662432" cy="6479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843">
            <a:off x="-4088716" y="2986362"/>
            <a:ext cx="3784910" cy="11191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6703">
            <a:off x="1468921" y="1357993"/>
            <a:ext cx="1023043" cy="622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9145" flipV="1">
            <a:off x="1701391" y="1420343"/>
            <a:ext cx="926953" cy="45719"/>
          </a:xfrm>
          <a:prstGeom prst="rect">
            <a:avLst/>
          </a:prstGeom>
        </p:spPr>
      </p:pic>
      <p:pic>
        <p:nvPicPr>
          <p:cNvPr id="14" name="Picture 13" descr="K-2_copyright_fere_eric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33387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0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32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7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8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9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0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6" presetID="0" presetClass="path" presetSubtype="0" accel="50000" autoRev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1.85185E-6 L 0.2401 0.10416 " pathEditMode="relative" rAng="0" ptsTypes="AA" p14:bounceEnd="50000">
                                          <p:cBhvr>
                                            <p:cTn id="4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14" y="5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0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32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7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8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9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0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6" presetID="0" presetClass="path" presetSubtype="0" accel="50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1.85185E-6 L 0.2401 0.10416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14" y="5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1272">
            <a:off x="591672" y="2501153"/>
            <a:ext cx="3550022" cy="355002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34" y="674955"/>
            <a:ext cx="3863615" cy="15176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8144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4846507" y="2175261"/>
            <a:ext cx="3221481" cy="1156021"/>
            <a:chOff x="4846507" y="2175261"/>
            <a:chExt cx="3221481" cy="1156021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4501" y="2175261"/>
              <a:ext cx="1963487" cy="1156021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" t="806" r="-420" b="72045"/>
            <a:stretch/>
          </p:blipFill>
          <p:spPr>
            <a:xfrm>
              <a:off x="4846507" y="2213033"/>
              <a:ext cx="1164133" cy="1101642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4846507" y="3624184"/>
            <a:ext cx="3252259" cy="1188876"/>
            <a:chOff x="4846507" y="3624184"/>
            <a:chExt cx="3252259" cy="118887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9470" y="3624184"/>
              <a:ext cx="2019296" cy="118887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" t="36426" r="-420" b="36426"/>
            <a:stretch/>
          </p:blipFill>
          <p:spPr>
            <a:xfrm>
              <a:off x="4846507" y="3660234"/>
              <a:ext cx="1164133" cy="1101642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4846507" y="4954564"/>
            <a:ext cx="3267382" cy="1334162"/>
            <a:chOff x="4846507" y="4954564"/>
            <a:chExt cx="3267382" cy="133416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2598" y="4954564"/>
              <a:ext cx="2031291" cy="1334162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" t="71642" r="-420" b="1210"/>
            <a:stretch/>
          </p:blipFill>
          <p:spPr>
            <a:xfrm>
              <a:off x="4846507" y="5107436"/>
              <a:ext cx="1164133" cy="1101642"/>
            </a:xfrm>
            <a:prstGeom prst="rect">
              <a:avLst/>
            </a:prstGeom>
          </p:spPr>
        </p:pic>
      </p:grpSp>
      <p:pic>
        <p:nvPicPr>
          <p:cNvPr id="17" name="Picture 16" descr="K-2_copyright_fere_eric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5007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1272">
            <a:off x="591672" y="2501153"/>
            <a:ext cx="3550022" cy="35500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22" y="736899"/>
            <a:ext cx="3868115" cy="14757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391" y="957227"/>
            <a:ext cx="3690152" cy="125631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954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785" y="3376995"/>
            <a:ext cx="4691237" cy="2696447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7476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271" y="765318"/>
            <a:ext cx="3828463" cy="8081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83" y="947613"/>
            <a:ext cx="1589811" cy="7137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83317" y="1368889"/>
            <a:ext cx="831106" cy="457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168" y="1466271"/>
            <a:ext cx="637403" cy="647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56" y="2365782"/>
            <a:ext cx="693924" cy="67260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672" y="2204993"/>
            <a:ext cx="1481559" cy="3616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15" y="2601158"/>
            <a:ext cx="2467916" cy="24679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042" y="2607009"/>
            <a:ext cx="2467916" cy="24679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077" y="2618553"/>
            <a:ext cx="2467916" cy="246791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018" y="2215502"/>
            <a:ext cx="962299" cy="81445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273" y="2035405"/>
            <a:ext cx="1145504" cy="106255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56697">
            <a:off x="8287369" y="4457577"/>
            <a:ext cx="350524" cy="3397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173" y="913616"/>
            <a:ext cx="2285032" cy="6525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9927">
            <a:off x="639514" y="4828516"/>
            <a:ext cx="2330207" cy="77528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6373">
            <a:off x="3403901" y="4920195"/>
            <a:ext cx="2330207" cy="77528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791">
            <a:off x="6081252" y="4920195"/>
            <a:ext cx="2330207" cy="77528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878" y="2215503"/>
            <a:ext cx="1395466" cy="34067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2" name="Picture 31" descr="K-2_copyright_fere_eric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44566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20" y="3621249"/>
            <a:ext cx="6189561" cy="9370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1986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21" y="3573731"/>
            <a:ext cx="7226557" cy="9685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44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355" y="3394836"/>
            <a:ext cx="5575173" cy="1314339"/>
          </a:xfrm>
          <a:prstGeom prst="rect">
            <a:avLst/>
          </a:prstGeom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2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8" y="3139522"/>
            <a:ext cx="6870024" cy="1815207"/>
          </a:xfrm>
          <a:prstGeom prst="rect">
            <a:avLst/>
          </a:prstGeom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56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27" y="211184"/>
            <a:ext cx="2987771" cy="15502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968" y="338221"/>
            <a:ext cx="3349886" cy="14744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500" y="1923479"/>
            <a:ext cx="1786823" cy="178682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90" y="5031749"/>
            <a:ext cx="4032931" cy="79396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948" y="4484417"/>
            <a:ext cx="3922812" cy="9794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74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19" y="4074815"/>
            <a:ext cx="3259808" cy="5423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52936" y="1945695"/>
            <a:ext cx="1727152" cy="1727152"/>
          </a:xfrm>
          <a:prstGeom prst="rect">
            <a:avLst/>
          </a:prstGeom>
        </p:spPr>
      </p:pic>
      <p:pic>
        <p:nvPicPr>
          <p:cNvPr id="17" name="Picture 16" descr="K-2_copyright_fere_eric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425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741" y="6760380"/>
            <a:ext cx="2414791" cy="976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1572">
            <a:off x="1182832" y="4341915"/>
            <a:ext cx="4358897" cy="13194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653" y="4366925"/>
            <a:ext cx="1549162" cy="15491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419" y="5013690"/>
            <a:ext cx="1529619" cy="14859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6" y="394957"/>
            <a:ext cx="5161547" cy="8967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74"/>
            <a:ext cx="9144000" cy="6858000"/>
          </a:xfrm>
          <a:prstGeom prst="rect">
            <a:avLst/>
          </a:prstGeom>
        </p:spPr>
      </p:pic>
      <p:pic>
        <p:nvPicPr>
          <p:cNvPr id="12" name="Picture 11" descr="K-2_copyright_fere_eric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3325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62" y="4866154"/>
            <a:ext cx="7830076" cy="12873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044" y="2343431"/>
            <a:ext cx="1118831" cy="2171136"/>
          </a:xfrm>
          <a:prstGeom prst="rect">
            <a:avLst/>
          </a:prstGeom>
        </p:spPr>
      </p:pic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07307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51" y="5058339"/>
            <a:ext cx="4627564" cy="12485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396" y="5032959"/>
            <a:ext cx="4917353" cy="13267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05" y="3516534"/>
            <a:ext cx="3959243" cy="9758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77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964" y="2887237"/>
            <a:ext cx="3208210" cy="3987199"/>
          </a:xfrm>
          <a:prstGeom prst="rect">
            <a:avLst/>
          </a:prstGeom>
        </p:spPr>
      </p:pic>
      <p:pic>
        <p:nvPicPr>
          <p:cNvPr id="11" name="Picture 10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0317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2" presetClass="path" presetSubtype="0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73 0.00255 L -0.4875 -0.32037 " pathEditMode="relative" rAng="0" ptsTypes="AA" p14:bounceEnd="50000">
                                          <p:cBhvr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462" y="-1615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2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73 0.00255 L -0.4875 -0.32037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462" y="-1615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1" y="1484997"/>
            <a:ext cx="3940745" cy="33073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611" y="2730210"/>
            <a:ext cx="1548795" cy="9244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2069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159" y="584729"/>
            <a:ext cx="3338549" cy="10235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841">
            <a:off x="4960014" y="3626937"/>
            <a:ext cx="3436056" cy="8372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155" y="4763263"/>
            <a:ext cx="3200891" cy="15264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609" y="1893118"/>
            <a:ext cx="3463345" cy="144830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144000" cy="6858002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05896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080591" y="937591"/>
            <a:ext cx="4982817" cy="49828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dist="38100" dir="18900000" sx="101000" sy="101000" algn="bl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744" y="2469999"/>
            <a:ext cx="4861050" cy="19360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80"/>
            <a:ext cx="9144000" cy="6858000"/>
          </a:xfrm>
          <a:prstGeom prst="rect">
            <a:avLst/>
          </a:prstGeom>
          <a:effectLst/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2555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94" y="546026"/>
            <a:ext cx="7344613" cy="15228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037" y="2404359"/>
            <a:ext cx="1041798" cy="7988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70" y="3998682"/>
            <a:ext cx="8054731" cy="21974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1381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94" y="546026"/>
            <a:ext cx="7344613" cy="15228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037" y="2404359"/>
            <a:ext cx="1041798" cy="79887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44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33" y="4356115"/>
            <a:ext cx="8523111" cy="1626365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25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94" y="546026"/>
            <a:ext cx="7344613" cy="15228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037" y="2404359"/>
            <a:ext cx="1041798" cy="7988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51" y="4197416"/>
            <a:ext cx="7009241" cy="1867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74"/>
            <a:ext cx="9144000" cy="6858000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3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036" y="305171"/>
            <a:ext cx="6069928" cy="176261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573" y="2291854"/>
            <a:ext cx="933058" cy="10007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727" y="4138287"/>
            <a:ext cx="6682419" cy="212583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09635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036" y="305171"/>
            <a:ext cx="6069928" cy="176261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573" y="2291854"/>
            <a:ext cx="933058" cy="10007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34" y="3916764"/>
            <a:ext cx="7217733" cy="24221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2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30" y="4432609"/>
            <a:ext cx="7511970" cy="13567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981" y="568603"/>
            <a:ext cx="3938767" cy="14333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91" y="2343283"/>
            <a:ext cx="1035970" cy="92102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675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981" y="568603"/>
            <a:ext cx="3938767" cy="14333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91" y="2343283"/>
            <a:ext cx="1035970" cy="9210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009" y="4080378"/>
            <a:ext cx="5281981" cy="202763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6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661" y="3752244"/>
            <a:ext cx="2533962" cy="9858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010" y="3914018"/>
            <a:ext cx="2833140" cy="11022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21" y="5257746"/>
            <a:ext cx="4124898" cy="11129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793" y="5256197"/>
            <a:ext cx="4029579" cy="10872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790" y="929533"/>
            <a:ext cx="3874421" cy="10838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77"/>
            <a:ext cx="9144000" cy="6858000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5814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981" y="568603"/>
            <a:ext cx="3938767" cy="14333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91" y="2343283"/>
            <a:ext cx="1035970" cy="9210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34" y="4303743"/>
            <a:ext cx="7653130" cy="15521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09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981" y="568603"/>
            <a:ext cx="3938767" cy="14333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91" y="2343283"/>
            <a:ext cx="1035970" cy="9210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275" y="4112465"/>
            <a:ext cx="6185450" cy="21348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9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833" y="2494193"/>
            <a:ext cx="4595536" cy="19390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006"/>
            <a:ext cx="9144000" cy="6858000"/>
          </a:xfrm>
          <a:prstGeom prst="rect">
            <a:avLst/>
          </a:prstGeom>
          <a:effectLst/>
        </p:spPr>
      </p:pic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22713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615" y="2535570"/>
            <a:ext cx="2297430" cy="12070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783" y="2173113"/>
            <a:ext cx="2165785" cy="27234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62" y="2348799"/>
            <a:ext cx="1585308" cy="15853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78" y="4346904"/>
            <a:ext cx="1592000" cy="1592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253" y="4826002"/>
            <a:ext cx="2210192" cy="13697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99" y="4551916"/>
            <a:ext cx="2286504" cy="132808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873" y="2147051"/>
            <a:ext cx="1531274" cy="15312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042" y="4648682"/>
            <a:ext cx="1590786" cy="159078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77"/>
            <a:ext cx="9144000" cy="6858000"/>
          </a:xfrm>
          <a:prstGeom prst="rect">
            <a:avLst/>
          </a:prstGeom>
        </p:spPr>
      </p:pic>
      <p:pic>
        <p:nvPicPr>
          <p:cNvPr id="15" name="Picture 14" descr="K-2_copyright_fere_eric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064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050" y="657016"/>
            <a:ext cx="5609836" cy="48454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1" y="1024536"/>
            <a:ext cx="3665591" cy="30128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7561">
            <a:off x="4673484" y="2776942"/>
            <a:ext cx="3426112" cy="119913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90" y="4091179"/>
            <a:ext cx="7664756" cy="18759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4462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2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827" y="485283"/>
            <a:ext cx="1380110" cy="13801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827" y="2738945"/>
            <a:ext cx="1380110" cy="13801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827" y="4919735"/>
            <a:ext cx="1380110" cy="13801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86" y="1371075"/>
            <a:ext cx="3889882" cy="36618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63" y="3076264"/>
            <a:ext cx="2746728" cy="7074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351" y="1002151"/>
            <a:ext cx="2094863" cy="114367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470" y="2835576"/>
            <a:ext cx="2624612" cy="12504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558" y="5110312"/>
            <a:ext cx="2123440" cy="11287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35" y="5190381"/>
            <a:ext cx="2163757" cy="1697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453493" y="5416688"/>
            <a:ext cx="1720657" cy="9186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Picture 15" descr="K-2_copyright_fere_eric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041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7642" y="2101859"/>
            <a:ext cx="394096" cy="39409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0767" y="2092334"/>
            <a:ext cx="394096" cy="3940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168" y="4839406"/>
            <a:ext cx="632839" cy="6328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4498" y="5715312"/>
            <a:ext cx="621725" cy="6217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2154" y="4037897"/>
            <a:ext cx="625085" cy="62508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489" y="5044290"/>
            <a:ext cx="1620083" cy="2758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317" y="5713814"/>
            <a:ext cx="1782525" cy="84722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140" y="4097612"/>
            <a:ext cx="1577838" cy="83874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9" name="Picture 18" descr="K-2_copyright_fere_eric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8604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repeatCount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repeatCount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5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33"/>
            <a:ext cx="9144000" cy="68820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67" y="4292335"/>
            <a:ext cx="3439231" cy="26022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776" y="2292114"/>
            <a:ext cx="3349374" cy="19068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8696" y="1952649"/>
            <a:ext cx="394096" cy="3940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1367" y="1942752"/>
            <a:ext cx="394096" cy="394096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98" y="6728720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57305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repeatCount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9099343BC2454CB8C7CE9E88059863" ma:contentTypeVersion="12" ma:contentTypeDescription="Create a new document." ma:contentTypeScope="" ma:versionID="7a414a5e50e0d0d677c55544532122f2">
  <xsd:schema xmlns:xsd="http://www.w3.org/2001/XMLSchema" xmlns:xs="http://www.w3.org/2001/XMLSchema" xmlns:p="http://schemas.microsoft.com/office/2006/metadata/properties" xmlns:ns2="01fd24b5-96c3-4300-9f40-f3c82464e6d4" xmlns:ns3="5d587c7d-8a4e-4812-98c1-1dcfa9a760aa" targetNamespace="http://schemas.microsoft.com/office/2006/metadata/properties" ma:root="true" ma:fieldsID="7128bfa7251c9f29895592b23d54d2d1" ns2:_="" ns3:_="">
    <xsd:import namespace="01fd24b5-96c3-4300-9f40-f3c82464e6d4"/>
    <xsd:import namespace="5d587c7d-8a4e-4812-98c1-1dcfa9a760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fd24b5-96c3-4300-9f40-f3c82464e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87c7d-8a4e-4812-98c1-1dcfa9a760a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2AEB2A1-380F-4320-B174-E6AEF2C110CA}"/>
</file>

<file path=customXml/itemProps2.xml><?xml version="1.0" encoding="utf-8"?>
<ds:datastoreItem xmlns:ds="http://schemas.openxmlformats.org/officeDocument/2006/customXml" ds:itemID="{0660255A-43D5-4F3A-ADFF-DF513B66A6B8}"/>
</file>

<file path=customXml/itemProps3.xml><?xml version="1.0" encoding="utf-8"?>
<ds:datastoreItem xmlns:ds="http://schemas.openxmlformats.org/officeDocument/2006/customXml" ds:itemID="{FC6E4152-6156-449F-B3FA-F2402A3C361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6246</TotalTime>
  <Words>0</Words>
  <Application>Microsoft Macintosh PowerPoint</Application>
  <PresentationFormat>On-screen Show (4:3)</PresentationFormat>
  <Paragraphs>0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Ethos3 Communications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Schwertly</dc:creator>
  <cp:lastModifiedBy>E P</cp:lastModifiedBy>
  <cp:revision>447</cp:revision>
  <dcterms:created xsi:type="dcterms:W3CDTF">2015-02-10T20:59:32Z</dcterms:created>
  <dcterms:modified xsi:type="dcterms:W3CDTF">2019-11-27T18:20:29Z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0x010100309099343BC2454CB8C7CE9E88059863</vt:lpwstr>
  </property>
</Properties>
</file>