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presentationml.printerSettings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s/slide33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32.xml" ContentType="application/vnd.openxmlformats-officedocument.presentationml.slide+xml"/>
  <Override PartName="/ppt/slides/slide1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8"/>
  </p:notesMasterIdLst>
  <p:sldIdLst>
    <p:sldId id="366" r:id="rId2"/>
    <p:sldId id="367" r:id="rId3"/>
    <p:sldId id="347" r:id="rId4"/>
    <p:sldId id="348" r:id="rId5"/>
    <p:sldId id="349" r:id="rId6"/>
    <p:sldId id="369" r:id="rId7"/>
    <p:sldId id="352" r:id="rId8"/>
    <p:sldId id="353" r:id="rId9"/>
    <p:sldId id="354" r:id="rId10"/>
    <p:sldId id="355" r:id="rId11"/>
    <p:sldId id="356" r:id="rId12"/>
    <p:sldId id="321" r:id="rId13"/>
    <p:sldId id="322" r:id="rId14"/>
    <p:sldId id="323" r:id="rId15"/>
    <p:sldId id="363" r:id="rId16"/>
    <p:sldId id="362" r:id="rId17"/>
    <p:sldId id="325" r:id="rId18"/>
    <p:sldId id="326" r:id="rId19"/>
    <p:sldId id="327" r:id="rId20"/>
    <p:sldId id="370" r:id="rId21"/>
    <p:sldId id="329" r:id="rId22"/>
    <p:sldId id="330" r:id="rId23"/>
    <p:sldId id="358" r:id="rId24"/>
    <p:sldId id="357" r:id="rId25"/>
    <p:sldId id="345" r:id="rId26"/>
    <p:sldId id="359" r:id="rId27"/>
    <p:sldId id="344" r:id="rId28"/>
    <p:sldId id="361" r:id="rId29"/>
    <p:sldId id="294" r:id="rId30"/>
    <p:sldId id="295" r:id="rId31"/>
    <p:sldId id="337" r:id="rId32"/>
    <p:sldId id="343" r:id="rId33"/>
    <p:sldId id="296" r:id="rId34"/>
    <p:sldId id="339" r:id="rId35"/>
    <p:sldId id="340" r:id="rId36"/>
    <p:sldId id="365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62E"/>
    <a:srgbClr val="00AEEF"/>
    <a:srgbClr val="F89E36"/>
    <a:srgbClr val="459ACA"/>
    <a:srgbClr val="153C51"/>
    <a:srgbClr val="2A2A2A"/>
    <a:srgbClr val="363636"/>
    <a:srgbClr val="333333"/>
    <a:srgbClr val="434343"/>
    <a:srgbClr val="444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2" autoAdjust="0"/>
    <p:restoredTop sz="95148" autoAdjust="0"/>
  </p:normalViewPr>
  <p:slideViewPr>
    <p:cSldViewPr snapToGrid="0">
      <p:cViewPr>
        <p:scale>
          <a:sx n="100" d="100"/>
          <a:sy n="100" d="100"/>
        </p:scale>
        <p:origin x="-2824" y="-7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printerSettings" Target="printerSettings/printerSettings1.bin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9" Type="http://schemas.openxmlformats.org/officeDocument/2006/relationships/slide" Target="slides/slide2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4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32" Type="http://schemas.openxmlformats.org/officeDocument/2006/relationships/slide" Target="slides/slide3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5" Type="http://schemas.openxmlformats.org/officeDocument/2006/relationships/slide" Target="slides/slide4.xml"/><Relationship Id="rId36" Type="http://schemas.openxmlformats.org/officeDocument/2006/relationships/slide" Target="slides/slide35.xml"/><Relationship Id="rId15" Type="http://schemas.openxmlformats.org/officeDocument/2006/relationships/slide" Target="slides/slide14.xml"/><Relationship Id="rId31" Type="http://schemas.openxmlformats.org/officeDocument/2006/relationships/slide" Target="slides/slide3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schemas.openxmlformats.org/officeDocument/2006/relationships/customXml" Target="../customXml/item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" Type="http://schemas.openxmlformats.org/officeDocument/2006/relationships/slide" Target="slides/slide3.xml"/><Relationship Id="rId30" Type="http://schemas.openxmlformats.org/officeDocument/2006/relationships/slide" Target="slides/slide29.xml"/><Relationship Id="rId9" Type="http://schemas.openxmlformats.org/officeDocument/2006/relationships/slide" Target="slides/slide8.xml"/><Relationship Id="rId35" Type="http://schemas.openxmlformats.org/officeDocument/2006/relationships/slide" Target="slides/slide34.xml"/><Relationship Id="rId14" Type="http://schemas.openxmlformats.org/officeDocument/2006/relationships/slide" Target="slides/slide13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8" Type="http://schemas.openxmlformats.org/officeDocument/2006/relationships/notesMaster" Target="notesMasters/notesMaster1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549F-6B74-6446-90B1-07147B96FD32}" type="datetimeFigureOut">
              <a:rPr lang="en-US" smtClean="0"/>
              <a:t>19-11-27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383CE-E09F-F948-AB9D-546E2EFD7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20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383CE-E09F-F948-AB9D-546E2EFD774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279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383CE-E09F-F948-AB9D-546E2EFD774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2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Click when</a:t>
            </a:r>
            <a:r>
              <a:rPr lang="en-US" baseline="0" dirty="0" smtClean="0"/>
              <a:t> you reach the hungry T-Rex text to reveal the T-Rex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383CE-E09F-F948-AB9D-546E2EFD774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84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ign Comp 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585211" y="3263501"/>
            <a:ext cx="5973579" cy="674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33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pPr lvl="0"/>
            <a:r>
              <a:rPr lang="en-US" dirty="0" smtClean="0"/>
              <a:t>Reference this slide # in the Storyboard explanation (slide 2) and remove this text box.</a:t>
            </a:r>
            <a:endParaRPr lang="en-US" dirty="0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585211" y="2576795"/>
            <a:ext cx="5973579" cy="6379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solidFill>
                  <a:srgbClr val="F89E36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pPr lvl="0"/>
            <a:r>
              <a:rPr lang="en-US" dirty="0" smtClean="0"/>
              <a:t>Place Designed Slide here</a:t>
            </a:r>
          </a:p>
        </p:txBody>
      </p:sp>
    </p:spTree>
    <p:extLst>
      <p:ext uri="{BB962C8B-B14F-4D97-AF65-F5344CB8AC3E}">
        <p14:creationId xmlns:p14="http://schemas.microsoft.com/office/powerpoint/2010/main" val="188935385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E3271F5-9E38-1449-8E92-1E878C06080F}" type="datetimeFigureOut">
              <a:rPr lang="en-US" smtClean="0"/>
              <a:t>19-11-27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DB3B11-4B9E-424A-AA7D-AF6EAD3FE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8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7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ransition xmlns:p14="http://schemas.microsoft.com/office/powerpoint/2010/main"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jpg"/><Relationship Id="rId5" Type="http://schemas.openxmlformats.org/officeDocument/2006/relationships/image" Target="../media/image2.jpe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emf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39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62.emf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62.emf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Relationship Id="rId9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7" Type="http://schemas.openxmlformats.org/officeDocument/2006/relationships/image" Target="../media/image82.png"/><Relationship Id="rId8" Type="http://schemas.openxmlformats.org/officeDocument/2006/relationships/image" Target="../media/image83.png"/><Relationship Id="rId9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6" Type="http://schemas.openxmlformats.org/officeDocument/2006/relationships/image" Target="../media/image90.png"/><Relationship Id="rId7" Type="http://schemas.openxmlformats.org/officeDocument/2006/relationships/image" Target="../media/image91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4" Type="http://schemas.openxmlformats.org/officeDocument/2006/relationships/image" Target="../media/image97.png"/><Relationship Id="rId5" Type="http://schemas.openxmlformats.org/officeDocument/2006/relationships/image" Target="../media/image93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4" Type="http://schemas.openxmlformats.org/officeDocument/2006/relationships/image" Target="../media/image2.jpeg"/><Relationship Id="rId5" Type="http://schemas.openxmlformats.org/officeDocument/2006/relationships/image" Target="../media/image102.png"/><Relationship Id="rId6" Type="http://schemas.openxmlformats.org/officeDocument/2006/relationships/image" Target="../media/image103.png"/><Relationship Id="rId7" Type="http://schemas.openxmlformats.org/officeDocument/2006/relationships/image" Target="../media/image58.png"/><Relationship Id="rId8" Type="http://schemas.openxmlformats.org/officeDocument/2006/relationships/image" Target="../media/image104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4" Type="http://schemas.openxmlformats.org/officeDocument/2006/relationships/image" Target="../media/image93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7" Type="http://schemas.openxmlformats.org/officeDocument/2006/relationships/image" Target="../media/image109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Relationship Id="rId6" Type="http://schemas.openxmlformats.org/officeDocument/2006/relationships/image" Target="../media/image114.png"/><Relationship Id="rId7" Type="http://schemas.openxmlformats.org/officeDocument/2006/relationships/image" Target="../media/image115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51.png"/><Relationship Id="rId5" Type="http://schemas.openxmlformats.org/officeDocument/2006/relationships/image" Target="../media/image118.png"/><Relationship Id="rId6" Type="http://schemas.openxmlformats.org/officeDocument/2006/relationships/image" Target="../media/image119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54.png"/><Relationship Id="rId10" Type="http://schemas.openxmlformats.org/officeDocument/2006/relationships/image" Target="../media/image20.png"/><Relationship Id="rId11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3.jpg"/></Relationships>
</file>

<file path=ppt/slides/_rels/slide2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1.png"/><Relationship Id="rId12" Type="http://schemas.openxmlformats.org/officeDocument/2006/relationships/image" Target="../media/image132.png"/><Relationship Id="rId13" Type="http://schemas.openxmlformats.org/officeDocument/2006/relationships/image" Target="../media/image133.png"/><Relationship Id="rId14" Type="http://schemas.openxmlformats.org/officeDocument/2006/relationships/image" Target="../media/image134.png"/><Relationship Id="rId15" Type="http://schemas.openxmlformats.org/officeDocument/2006/relationships/image" Target="../media/image135.png"/><Relationship Id="rId16" Type="http://schemas.openxmlformats.org/officeDocument/2006/relationships/image" Target="../media/image136.png"/><Relationship Id="rId1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7.jpg"/><Relationship Id="rId3" Type="http://schemas.openxmlformats.org/officeDocument/2006/relationships/image" Target="../media/image128.jpeg"/><Relationship Id="rId4" Type="http://schemas.openxmlformats.org/officeDocument/2006/relationships/image" Target="../media/image129.png"/><Relationship Id="rId5" Type="http://schemas.openxmlformats.org/officeDocument/2006/relationships/image" Target="../media/image106.png"/><Relationship Id="rId6" Type="http://schemas.openxmlformats.org/officeDocument/2006/relationships/image" Target="../media/image130.png"/><Relationship Id="rId7" Type="http://schemas.openxmlformats.org/officeDocument/2006/relationships/image" Target="../media/image88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0" Type="http://schemas.openxmlformats.org/officeDocument/2006/relationships/image" Target="../media/image8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3.png"/><Relationship Id="rId6" Type="http://schemas.openxmlformats.org/officeDocument/2006/relationships/image" Target="../media/image139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Relationship Id="rId6" Type="http://schemas.openxmlformats.org/officeDocument/2006/relationships/image" Target="../media/image144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4" Type="http://schemas.openxmlformats.org/officeDocument/2006/relationships/image" Target="../media/image147.png"/><Relationship Id="rId5" Type="http://schemas.openxmlformats.org/officeDocument/2006/relationships/image" Target="../media/image148.png"/><Relationship Id="rId6" Type="http://schemas.openxmlformats.org/officeDocument/2006/relationships/image" Target="../media/image143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5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0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9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Relationship Id="rId6" Type="http://schemas.openxmlformats.org/officeDocument/2006/relationships/image" Target="../media/image79.png"/><Relationship Id="rId7" Type="http://schemas.openxmlformats.org/officeDocument/2006/relationships/image" Target="../media/image154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image" Target="../media/image158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5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4" Type="http://schemas.openxmlformats.org/officeDocument/2006/relationships/image" Target="../media/image160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9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64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7.png"/><Relationship Id="rId13" Type="http://schemas.openxmlformats.org/officeDocument/2006/relationships/image" Target="../media/image28.png"/><Relationship Id="rId14" Type="http://schemas.openxmlformats.org/officeDocument/2006/relationships/image" Target="../media/image29.png"/><Relationship Id="rId15" Type="http://schemas.openxmlformats.org/officeDocument/2006/relationships/image" Target="../media/image30.png"/><Relationship Id="rId16" Type="http://schemas.openxmlformats.org/officeDocument/2006/relationships/image" Target="../media/image31.png"/><Relationship Id="rId17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43.emf"/><Relationship Id="rId5" Type="http://schemas.openxmlformats.org/officeDocument/2006/relationships/image" Target="../media/image44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9.png"/><Relationship Id="rId5" Type="http://schemas.openxmlformats.org/officeDocument/2006/relationships/image" Target="../media/image13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8" Type="http://schemas.openxmlformats.org/officeDocument/2006/relationships/image" Target="../media/image47.png"/><Relationship Id="rId9" Type="http://schemas.openxmlformats.org/officeDocument/2006/relationships/image" Target="../media/image48.png"/><Relationship Id="rId10" Type="http://schemas.openxmlformats.org/officeDocument/2006/relationships/image" Target="../media/image49.png"/><Relationship Id="rId11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54.png"/><Relationship Id="rId10" Type="http://schemas.openxmlformats.org/officeDocument/2006/relationships/image" Target="../media/image20.png"/><Relationship Id="rId11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35929"/>
            <a:ext cx="9143999" cy="26461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5767" y="6305550"/>
            <a:ext cx="7967134" cy="5975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79" y="5532586"/>
            <a:ext cx="2076872" cy="10010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27"/>
          <a:stretch/>
        </p:blipFill>
        <p:spPr>
          <a:xfrm>
            <a:off x="3927424" y="0"/>
            <a:ext cx="5398232" cy="740651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77" y="1349313"/>
            <a:ext cx="3496145" cy="2066221"/>
          </a:xfrm>
          <a:prstGeom prst="rect">
            <a:avLst/>
          </a:prstGeom>
        </p:spPr>
      </p:pic>
      <p:pic>
        <p:nvPicPr>
          <p:cNvPr id="3" name="Train_Honk_Horn_2x-Mike_Koenig-15797404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212799" y="4667943"/>
            <a:ext cx="812800" cy="812800"/>
          </a:xfrm>
          <a:prstGeom prst="rect">
            <a:avLst/>
          </a:prstGeom>
        </p:spPr>
      </p:pic>
      <p:pic>
        <p:nvPicPr>
          <p:cNvPr id="6" name="Picture 5" descr="K-2_copyright_fere_eric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7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875 -0.04028 L 0.22361 -0.28472 " pathEditMode="relative" rAng="0" ptsTypes="AA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556" y="-1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8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  <p:audio>
                  <p:cMediaNode vol="8000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xmlns:p14="http://schemas.microsoft.com/office/powerpoint/2010/main"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875 -0.04028 L 0.22361 -0.28472 " pathEditMode="relative" rAng="0" ptsTypes="AA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556" y="-1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8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  <p:audio>
                  <p:cMediaNode vol="8000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877" y="800934"/>
            <a:ext cx="6048246" cy="12021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979" y="2917815"/>
            <a:ext cx="4050043" cy="8480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1999" y="2605306"/>
            <a:ext cx="34724324" cy="289614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7" name="Picture 6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1684 0.0375 L -6.77414 0.037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8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7" y="834290"/>
            <a:ext cx="8312727" cy="6407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32" y="1769240"/>
            <a:ext cx="8090365" cy="12657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049" y="3837366"/>
            <a:ext cx="436076" cy="4360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125" y="4102367"/>
            <a:ext cx="229486" cy="2294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482" y="4256489"/>
            <a:ext cx="277679" cy="2776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5" name="Picture 14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87620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9143999" cy="68579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3458817" y="1302024"/>
            <a:ext cx="5685183" cy="55559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9"/>
          <a:stretch/>
        </p:blipFill>
        <p:spPr>
          <a:xfrm rot="5400000">
            <a:off x="4560015" y="-9610091"/>
            <a:ext cx="5870148" cy="99835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316" y="4498315"/>
            <a:ext cx="3139101" cy="178923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14" y="3959234"/>
            <a:ext cx="4150168" cy="23429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0841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770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863" y="5005289"/>
            <a:ext cx="5191483" cy="13977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86" y="683154"/>
            <a:ext cx="3623720" cy="216539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 rot="547196">
            <a:off x="-3136067" y="2300280"/>
            <a:ext cx="13622202" cy="4490117"/>
            <a:chOff x="-3584714" y="2866552"/>
            <a:chExt cx="13622202" cy="4490117"/>
          </a:xfrm>
        </p:grpSpPr>
        <p:grpSp>
          <p:nvGrpSpPr>
            <p:cNvPr id="9" name="Group 8"/>
            <p:cNvGrpSpPr/>
            <p:nvPr/>
          </p:nvGrpSpPr>
          <p:grpSpPr>
            <a:xfrm rot="8227493">
              <a:off x="-1626848" y="2866552"/>
              <a:ext cx="11664336" cy="1107649"/>
              <a:chOff x="0" y="3942211"/>
              <a:chExt cx="17051867" cy="1619251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0" y="3942211"/>
                <a:ext cx="9144000" cy="161925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32000"/>
                  </a:prstClr>
                </a:outerShdw>
              </a:effectLst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907867" y="3942211"/>
                <a:ext cx="9144000" cy="161925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32000"/>
                  </a:prstClr>
                </a:outerShdw>
              </a:effectLst>
            </p:spPr>
          </p:pic>
        </p:grp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8197512">
              <a:off x="-3584714" y="6359332"/>
              <a:ext cx="8312727" cy="99733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</p:grpSp>
      <p:grpSp>
        <p:nvGrpSpPr>
          <p:cNvPr id="14" name="Group 13"/>
          <p:cNvGrpSpPr/>
          <p:nvPr/>
        </p:nvGrpSpPr>
        <p:grpSpPr>
          <a:xfrm>
            <a:off x="5878984" y="3464433"/>
            <a:ext cx="2464850" cy="809455"/>
            <a:chOff x="1267107" y="5730285"/>
            <a:chExt cx="2982469" cy="8904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67107" y="5730285"/>
              <a:ext cx="1744134" cy="65680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139174" y="5825950"/>
              <a:ext cx="2110402" cy="794735"/>
            </a:xfrm>
            <a:prstGeom prst="rect">
              <a:avLst/>
            </a:prstGeom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3247963"/>
            <a:ext cx="1744134" cy="722487"/>
          </a:xfrm>
          <a:prstGeom prst="rect">
            <a:avLst/>
          </a:prstGeom>
          <a:effectLst>
            <a:outerShdw blurRad="381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23" name="Group 22"/>
          <p:cNvGrpSpPr/>
          <p:nvPr/>
        </p:nvGrpSpPr>
        <p:grpSpPr>
          <a:xfrm rot="20350572">
            <a:off x="2693125" y="3274925"/>
            <a:ext cx="642258" cy="365306"/>
            <a:chOff x="1961605" y="2710542"/>
            <a:chExt cx="1234440" cy="702129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7800711">
            <a:off x="3533558" y="4391291"/>
            <a:ext cx="642258" cy="365306"/>
            <a:chOff x="1961605" y="2710542"/>
            <a:chExt cx="1234440" cy="702129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20152424">
            <a:off x="1394317" y="4142061"/>
            <a:ext cx="642258" cy="365306"/>
            <a:chOff x="1961605" y="2710542"/>
            <a:chExt cx="1234440" cy="702129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 rot="7864613">
            <a:off x="2155238" y="5337942"/>
            <a:ext cx="642258" cy="365306"/>
            <a:chOff x="1961605" y="2710542"/>
            <a:chExt cx="1234440" cy="702129"/>
          </a:xfrm>
        </p:grpSpPr>
        <p:cxnSp>
          <p:nvCxnSpPr>
            <p:cNvPr id="33" name="Straight Connector 32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 rot="20100024">
            <a:off x="251318" y="4920626"/>
            <a:ext cx="642258" cy="365306"/>
            <a:chOff x="1961605" y="2710542"/>
            <a:chExt cx="1234440" cy="702129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 rot="7724893">
            <a:off x="1071873" y="6116505"/>
            <a:ext cx="642258" cy="365306"/>
            <a:chOff x="1961605" y="2710542"/>
            <a:chExt cx="1234440" cy="702129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7049352" y="903192"/>
            <a:ext cx="486565" cy="509403"/>
            <a:chOff x="3439049" y="3837366"/>
            <a:chExt cx="665562" cy="696802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9049" y="3837366"/>
              <a:ext cx="436076" cy="43607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67000"/>
                </a:prstClr>
              </a:outerShdw>
            </a:effec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5125" y="4102367"/>
              <a:ext cx="229486" cy="22948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67000"/>
                </a:prstClr>
              </a:outerShdw>
            </a:effectLst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6482" y="4256489"/>
              <a:ext cx="277679" cy="27767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67000"/>
                </a:prstClr>
              </a:outerShdw>
            </a:effectLst>
          </p:spPr>
        </p:pic>
      </p:grpSp>
      <p:pic>
        <p:nvPicPr>
          <p:cNvPr id="48" name="Picture 47" descr="K-2_copyright_fere_eric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4341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8" y="0"/>
            <a:ext cx="9153378" cy="68650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846"/>
            <a:ext cx="9143999" cy="36685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297" y="-63500"/>
            <a:ext cx="2749356" cy="193039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-1337903" y="3886200"/>
            <a:ext cx="773434" cy="679498"/>
            <a:chOff x="-1337903" y="2561897"/>
            <a:chExt cx="773434" cy="679498"/>
          </a:xfrm>
        </p:grpSpPr>
        <p:grpSp>
          <p:nvGrpSpPr>
            <p:cNvPr id="12" name="Group 11"/>
            <p:cNvGrpSpPr/>
            <p:nvPr/>
          </p:nvGrpSpPr>
          <p:grpSpPr>
            <a:xfrm>
              <a:off x="-1337903" y="2731992"/>
              <a:ext cx="486565" cy="509403"/>
              <a:chOff x="3439049" y="3837366"/>
              <a:chExt cx="665562" cy="696802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9049" y="3837366"/>
                <a:ext cx="436076" cy="4360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5125" y="4102367"/>
                <a:ext cx="229486" cy="22948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6482" y="4256489"/>
                <a:ext cx="277679" cy="27767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</p:grpSp>
        <p:grpSp>
          <p:nvGrpSpPr>
            <p:cNvPr id="16" name="Group 15"/>
            <p:cNvGrpSpPr/>
            <p:nvPr/>
          </p:nvGrpSpPr>
          <p:grpSpPr>
            <a:xfrm rot="10800000">
              <a:off x="-1051034" y="2561897"/>
              <a:ext cx="486565" cy="509403"/>
              <a:chOff x="3439049" y="3837366"/>
              <a:chExt cx="665562" cy="696802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9049" y="3837366"/>
                <a:ext cx="436076" cy="4360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5125" y="4102367"/>
                <a:ext cx="229486" cy="22948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6482" y="4256489"/>
                <a:ext cx="277679" cy="27767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</p:grp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5" b="12559"/>
          <a:stretch/>
        </p:blipFill>
        <p:spPr>
          <a:xfrm>
            <a:off x="-1" y="3563007"/>
            <a:ext cx="9143999" cy="32949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0" y="4675482"/>
            <a:ext cx="6571399" cy="11170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44" y="5753530"/>
            <a:ext cx="7699023" cy="7560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82225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C 0.00173 -0.00625 0.00382 -0.02106 0.00868 -0.02754 C 0.01076 -0.03009 0.01337 -0.03217 0.01562 -0.03425 C 0.02066 -0.04444 0.02361 -0.05231 0.03107 -0.05972 C 0.0342 -0.06273 0.03819 -0.06388 0.04149 -0.06666 C 0.04496 -0.06944 0.04861 -0.07245 0.05173 -0.07569 C 0.06875 -0.09328 0.04201 -0.0706 0.06562 -0.08958 C 0.07396 -0.10833 0.06666 -0.0949 0.07916 -0.11018 C 0.08229 -0.11388 0.08472 -0.11828 0.08785 -0.12175 C 0.09097 -0.12523 0.09496 -0.12731 0.09826 -0.13101 C 0.11163 -0.14629 0.11076 -0.15162 0.12569 -0.16319 C 0.15729 -0.18726 0.10989 -0.15231 0.16892 -0.18611 C 0.18576 -0.19583 0.17673 -0.19166 0.19653 -0.19768 C 0.20226 -0.20138 0.20764 -0.20625 0.21371 -0.20902 C 0.225 -0.21458 0.23698 -0.21689 0.24826 -0.22291 C 0.25399 -0.22592 0.25955 -0.22916 0.26545 -0.23217 C 0.27673 -0.2375 0.28212 -0.23935 0.29305 -0.24351 C 0.30278 -0.25138 0.30295 -0.25254 0.31545 -0.2574 C 0.32048 -0.25925 0.32587 -0.26018 0.3309 -0.26203 C 0.3651 -0.27453 0.32639 -0.26388 0.36545 -0.27338 C 0.40503 -0.29328 0.35607 -0.27037 0.39132 -0.28263 C 0.43281 -0.29722 0.39635 -0.28842 0.42239 -0.29421 C 0.43871 -0.303 0.42847 -0.29884 0.45677 -0.30115 L 0.48958 -0.30324 L 0.58264 -0.30115 C 0.5868 -0.30092 0.5908 -0.29953 0.59479 -0.29884 C 0.59774 -0.29814 0.61024 -0.29537 0.61371 -0.29421 C 0.61719 -0.29282 0.62066 -0.29097 0.62413 -0.28958 C 0.62899 -0.28773 0.6316 -0.2875 0.63611 -0.28495 C 0.65104 -0.27638 0.63611 -0.28356 0.64826 -0.278 C 0.65 -0.27569 0.65156 -0.27314 0.6533 -0.27106 C 0.65573 -0.26851 0.6658 -0.26088 0.66719 -0.25972 C 0.66892 -0.2581 0.67083 -0.25694 0.67239 -0.25509 C 0.6809 -0.2456 0.67361 -0.25 0.68264 -0.24583 C 0.68437 -0.24351 0.68594 -0.24097 0.68785 -0.23888 C 0.68941 -0.23726 0.69166 -0.23657 0.69305 -0.23449 C 0.70434 -0.21574 0.68368 -0.24004 0.69826 -0.2206 C 0.69965 -0.21875 0.70173 -0.21782 0.7033 -0.21597 C 0.70521 -0.21388 0.70677 -0.21134 0.70851 -0.20902 C 0.71198 -0.18611 0.70712 -0.20717 0.71545 -0.19074 C 0.71649 -0.18865 0.71632 -0.18588 0.71719 -0.18379 C 0.71805 -0.18125 0.71944 -0.17916 0.72066 -0.17685 C 0.72135 -0.17245 0.72222 -0.16319 0.72413 -0.15856 C 0.725 -0.15601 0.72639 -0.15393 0.7276 -0.15162 C 0.72864 -0.14629 0.73003 -0.14097 0.7309 -0.13541 L 0.73437 -0.11713 C 0.73732 -0.08588 0.73472 -0.11041 0.73785 -0.08726 C 0.73854 -0.08263 0.73889 -0.078 0.73958 -0.07338 C 0.74062 -0.06736 0.74184 -0.06111 0.74305 -0.05509 C 0.74392 -0.04421 0.74496 -0.02939 0.74653 -0.01828 C 0.75156 0.01968 0.74809 -0.00763 0.75173 0.01389 C 0.75226 0.01783 0.7526 0.02153 0.7533 0.02547 C 0.75469 0.03218 0.75607 0.03496 0.75851 0.04144 C 0.76232 0.07593 0.75781 0.03912 0.76371 0.07362 C 0.76458 0.07825 0.76476 0.08287 0.76545 0.0875 C 0.76719 0.09954 0.76666 0.09329 0.76892 0.10348 C 0.77413 0.12778 0.7658 0.09375 0.77413 0.12662 C 0.77465 0.13264 0.775 0.13889 0.77587 0.14491 C 0.77795 0.16112 0.78073 0.17709 0.78264 0.19329 C 0.78785 0.23774 0.77986 0.20024 0.78958 0.23912 C 0.7901 0.24468 0.79045 0.25 0.79132 0.25533 C 0.79618 0.28588 0.79305 0.25764 0.79826 0.28519 C 0.79913 0.28982 0.79913 0.29445 0.8 0.29908 C 0.80191 0.30973 0.80538 0.32014 0.80677 0.33125 C 0.80885 0.34676 0.80937 0.35649 0.81545 0.37246 C 0.81719 0.37709 0.8191 0.38149 0.82066 0.38635 C 0.82205 0.39075 0.82205 0.39607 0.82413 0.40024 C 0.82778 0.40764 0.82743 0.40556 0.82916 0.41389 C 0.82986 0.4169 0.82986 0.42037 0.8309 0.42315 C 0.83281 0.42801 0.83785 0.43681 0.83785 0.43681 C 0.83837 0.44237 0.83854 0.44769 0.83958 0.45301 C 0.8408 0.45857 0.84323 0.46366 0.84479 0.46922 C 0.84601 0.47362 0.84705 0.47825 0.84826 0.48287 C 0.85017 0.50116 0.84705 0.49514 0.85347 0.50371 " pathEditMode="relative" ptsTypes="AAAAAAAAAAAAAAAAAAAAAAAAAAAAAAAAAAAAAAAAAAAAAAAAAAAAAAAAAAAAAAAAAAAAAAAAAA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4" y="90768"/>
            <a:ext cx="8901952" cy="66764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4" y="4156192"/>
            <a:ext cx="5543401" cy="18705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58431" y="3114029"/>
            <a:ext cx="5222561" cy="10704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68" b="-12724"/>
          <a:stretch/>
        </p:blipFill>
        <p:spPr>
          <a:xfrm>
            <a:off x="5683468" y="4156192"/>
            <a:ext cx="3050629" cy="2108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67" y="1088062"/>
            <a:ext cx="5693429" cy="1029802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712580" y="4272453"/>
            <a:ext cx="4214163" cy="1607177"/>
            <a:chOff x="1712580" y="4272453"/>
            <a:chExt cx="4214163" cy="1607177"/>
          </a:xfrm>
        </p:grpSpPr>
        <p:sp>
          <p:nvSpPr>
            <p:cNvPr id="5" name="Triangle 4"/>
            <p:cNvSpPr/>
            <p:nvPr/>
          </p:nvSpPr>
          <p:spPr>
            <a:xfrm rot="2229745">
              <a:off x="5376042" y="4272453"/>
              <a:ext cx="457200" cy="851338"/>
            </a:xfrm>
            <a:prstGeom prst="triangle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2580" y="4816928"/>
              <a:ext cx="4214163" cy="1062702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4769555" y="2143101"/>
            <a:ext cx="3777261" cy="1523816"/>
            <a:chOff x="4769555" y="2143101"/>
            <a:chExt cx="3777261" cy="1523816"/>
          </a:xfrm>
        </p:grpSpPr>
        <p:sp>
          <p:nvSpPr>
            <p:cNvPr id="15" name="Triangle 14"/>
            <p:cNvSpPr/>
            <p:nvPr/>
          </p:nvSpPr>
          <p:spPr>
            <a:xfrm rot="13434119">
              <a:off x="5779864" y="2897534"/>
              <a:ext cx="413187" cy="769383"/>
            </a:xfrm>
            <a:prstGeom prst="triangle">
              <a:avLst/>
            </a:prstGeom>
            <a:solidFill>
              <a:srgbClr val="F156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slides-15_fre_middle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555" y="2143101"/>
              <a:ext cx="3777261" cy="1046010"/>
            </a:xfrm>
            <a:prstGeom prst="rect">
              <a:avLst/>
            </a:prstGeom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5162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1731">
            <a:off x="646349" y="117796"/>
            <a:ext cx="6954491" cy="87043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18" y="284111"/>
            <a:ext cx="6504012" cy="1323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555" y="2442014"/>
            <a:ext cx="5503160" cy="30313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082951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24664" y="1423140"/>
            <a:ext cx="794051" cy="11384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772789" y="2252005"/>
            <a:ext cx="647815" cy="2439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73" y="375355"/>
            <a:ext cx="8462500" cy="5904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56" y="4416107"/>
            <a:ext cx="6585045" cy="144471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3436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"/>
            <a:ext cx="5358060" cy="68575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23" y="819012"/>
            <a:ext cx="4251997" cy="13653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281" y="2728148"/>
            <a:ext cx="4541867" cy="30258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484885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83" y="0"/>
            <a:ext cx="9143999" cy="68579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262" y="2883877"/>
            <a:ext cx="2145130" cy="20479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905000"/>
            <a:ext cx="2145130" cy="20479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/>
          <a:stretch/>
        </p:blipFill>
        <p:spPr>
          <a:xfrm>
            <a:off x="3048000" y="0"/>
            <a:ext cx="6096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623" y="965162"/>
            <a:ext cx="3981781" cy="17885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624" y="3245556"/>
            <a:ext cx="4480274" cy="21166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58923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2916"/>
            <a:ext cx="9214555" cy="69109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35674" y="-114132"/>
            <a:ext cx="2846165" cy="134683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348547">
            <a:off x="6644769" y="201960"/>
            <a:ext cx="2138366" cy="20942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75" y="727808"/>
            <a:ext cx="7940430" cy="35012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8148" y="3692558"/>
            <a:ext cx="8833824" cy="20637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8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9687 -0.02107 L -1.04566 -0.02107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44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9687 -0.02107 L -1.04566 -0.02107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44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423592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35929"/>
            <a:ext cx="9143999" cy="26461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4" y="5628804"/>
            <a:ext cx="8917976" cy="8923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4" y="4580019"/>
            <a:ext cx="9039786" cy="9251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9832" y="2201667"/>
            <a:ext cx="22253073" cy="18559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6629130" y="2288753"/>
            <a:ext cx="22253073" cy="18559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22093"/>
            <a:ext cx="9144000" cy="2128865"/>
          </a:xfrm>
          <a:prstGeom prst="rect">
            <a:avLst/>
          </a:prstGeom>
        </p:spPr>
      </p:pic>
      <p:pic>
        <p:nvPicPr>
          <p:cNvPr id="13" name="Picture 12" descr="K-2_copyright_fere_eric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73310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1684 0.0375 L -6.77414 0.0375 " pathEditMode="relative" rAng="0" ptsTypes="AA">
                                      <p:cBhvr>
                                        <p:cTn id="12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86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0955 0.04537 L 5.5526 0.00718 " pathEditMode="relative" rAng="0" ptsTypes="AA">
                                      <p:cBhvr>
                                        <p:cTn id="14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53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6374"/>
            <a:stretch/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0992" y="3261623"/>
              <a:ext cx="1202592" cy="1393040"/>
            </a:xfrm>
            <a:prstGeom prst="rect">
              <a:avLst/>
            </a:prstGeom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26" y="0"/>
            <a:ext cx="6962274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9368">
            <a:off x="464953" y="5680970"/>
            <a:ext cx="11306184" cy="84796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108" y="1375929"/>
            <a:ext cx="3177724" cy="16652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71" y="3396528"/>
            <a:ext cx="3446173" cy="16242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15000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2.22222E-6 L -0.08004 -0.94213 " pathEditMode="relative" rAng="0" ptsTypes="AA" p14:bounceEnd="50000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10" y="-471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2.22222E-6 L -0.08004 -0.94213 " pathEditMode="relative" rAng="0" ptsTypes="AA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10" y="-471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" y="0"/>
            <a:ext cx="6243145" cy="6101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" t="6367" r="46165" b="26276"/>
          <a:stretch/>
        </p:blipFill>
        <p:spPr>
          <a:xfrm>
            <a:off x="4650828" y="141889"/>
            <a:ext cx="4477406" cy="46192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6146">
            <a:off x="5011956" y="1922696"/>
            <a:ext cx="3968062" cy="11167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22" y="325128"/>
            <a:ext cx="4664109" cy="21515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627" y="5249290"/>
            <a:ext cx="740980" cy="1239919"/>
          </a:xfrm>
          <a:prstGeom prst="rect">
            <a:avLst/>
          </a:prstGeom>
          <a:effectLst>
            <a:glow rad="165100">
              <a:schemeClr val="accent4">
                <a:lumMod val="20000"/>
                <a:lumOff val="80000"/>
                <a:alpha val="40000"/>
              </a:schemeClr>
            </a:glow>
          </a:effectLst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1653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1731">
            <a:off x="646349" y="117796"/>
            <a:ext cx="6954491" cy="87043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20" y="522523"/>
            <a:ext cx="8237450" cy="5717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859" y="2647930"/>
            <a:ext cx="5126310" cy="31094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259249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770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78937" y="2635623"/>
            <a:ext cx="9871720" cy="17481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83" y="5175403"/>
            <a:ext cx="7118217" cy="10168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60" y="837104"/>
            <a:ext cx="6436174" cy="2324836"/>
          </a:xfrm>
          <a:prstGeom prst="rect">
            <a:avLst/>
          </a:prstGeom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94934" y="4348689"/>
            <a:ext cx="1441433" cy="5970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731392" y="372878"/>
            <a:ext cx="1744134" cy="722487"/>
          </a:xfrm>
          <a:prstGeom prst="rect">
            <a:avLst/>
          </a:prstGeom>
          <a:effectLst>
            <a:outerShdw blurRad="381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225" y="4171435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63876" y="204023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6109" y="5878846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677" y="287215"/>
            <a:ext cx="1441433" cy="5970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196241" y="-9769662"/>
            <a:ext cx="1160388" cy="265009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9729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76" y="5595960"/>
            <a:ext cx="7209411" cy="9761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663" y="696148"/>
            <a:ext cx="5883481" cy="1618073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12341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4" y="90768"/>
            <a:ext cx="8901952" cy="667646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23" y="1132303"/>
            <a:ext cx="7347755" cy="13772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38" y="2593212"/>
            <a:ext cx="7882759" cy="29902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94137" y="4445876"/>
            <a:ext cx="1481576" cy="4972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2151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77308"/>
            <a:ext cx="9144000" cy="15240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355087" y="1710409"/>
            <a:ext cx="4433826" cy="4831069"/>
            <a:chOff x="2355087" y="1710409"/>
            <a:chExt cx="4433826" cy="483106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940"/>
            <a:stretch/>
          </p:blipFill>
          <p:spPr>
            <a:xfrm>
              <a:off x="2355087" y="1905523"/>
              <a:ext cx="4433826" cy="4635955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1149" y="1710409"/>
              <a:ext cx="1202592" cy="1393040"/>
            </a:xfrm>
            <a:prstGeom prst="rect">
              <a:avLst/>
            </a:prstGeom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2" y="524082"/>
            <a:ext cx="7491056" cy="79639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15215" y="2022230"/>
            <a:ext cx="794051" cy="11384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grpSp>
        <p:nvGrpSpPr>
          <p:cNvPr id="18" name="Group 17"/>
          <p:cNvGrpSpPr/>
          <p:nvPr/>
        </p:nvGrpSpPr>
        <p:grpSpPr>
          <a:xfrm>
            <a:off x="1053483" y="3323537"/>
            <a:ext cx="2464850" cy="809455"/>
            <a:chOff x="1267107" y="5730285"/>
            <a:chExt cx="2982469" cy="8904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67107" y="5730285"/>
              <a:ext cx="1744134" cy="65680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139174" y="5825950"/>
              <a:ext cx="2110402" cy="794735"/>
            </a:xfrm>
            <a:prstGeom prst="rect">
              <a:avLst/>
            </a:prstGeom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142168" y="2898391"/>
            <a:ext cx="647815" cy="2439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362200" y="2895600"/>
            <a:ext cx="647815" cy="2439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001000" y="3657600"/>
            <a:ext cx="1031631" cy="3884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5849815" y="3294185"/>
            <a:ext cx="1432001" cy="53926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4815" y="2455101"/>
            <a:ext cx="1559169" cy="22354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3710354"/>
            <a:ext cx="9144000" cy="31874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98" y="4630927"/>
            <a:ext cx="6924500" cy="104503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215" y="5738516"/>
            <a:ext cx="5773145" cy="82473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9177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32455" y="1182414"/>
            <a:ext cx="11515726" cy="1734207"/>
          </a:xfrm>
          <a:prstGeom prst="rect">
            <a:avLst/>
          </a:prstGeom>
          <a:effectLst>
            <a:outerShdw blurRad="114300" dist="152400" dir="8100000" algn="tr" rotWithShape="0">
              <a:prstClr val="black">
                <a:alpha val="34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38" y="376566"/>
            <a:ext cx="8088924" cy="7094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355" y="3430600"/>
            <a:ext cx="9139734" cy="685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248" y="4641610"/>
            <a:ext cx="2103440" cy="22067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17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56 0.0125 L -2.77778E-7 0.0104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4"/>
          <a:stretch/>
        </p:blipFill>
        <p:spPr>
          <a:xfrm>
            <a:off x="153860" y="132446"/>
            <a:ext cx="4755901" cy="672555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3606">
            <a:off x="4870213" y="1990766"/>
            <a:ext cx="4029239" cy="246565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6067">
            <a:off x="4318629" y="5131638"/>
            <a:ext cx="884918" cy="13486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27" y="497585"/>
            <a:ext cx="3673846" cy="15376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73838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8" y="422885"/>
            <a:ext cx="8339912" cy="12892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32455" y="1344705"/>
            <a:ext cx="11515726" cy="6589517"/>
          </a:xfrm>
          <a:prstGeom prst="rect">
            <a:avLst/>
          </a:prstGeom>
          <a:effectLst>
            <a:outerShdw blurRad="114300" dist="152400" dir="8100000" algn="tr" rotWithShape="0">
              <a:prstClr val="black">
                <a:alpha val="34000"/>
              </a:prstClr>
            </a:outerShdw>
          </a:effectLst>
        </p:spPr>
      </p:pic>
      <p:pic>
        <p:nvPicPr>
          <p:cNvPr id="7" name="Picture 6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18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56 0.0125 L -2.77778E-7 0.0104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282" y="1145533"/>
            <a:ext cx="5412862" cy="9712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281788" y="2493364"/>
            <a:ext cx="41123526" cy="25927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413269"/>
            <a:ext cx="8524180" cy="6571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99763">
            <a:off x="1434368" y="3825344"/>
            <a:ext cx="977882" cy="14902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51328" flipH="1">
            <a:off x="6409362" y="3826238"/>
            <a:ext cx="977882" cy="14902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44736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34 -0.0007 L 2.53958 -0.00741 " pathEditMode="relative" rAng="0" ptsTypes="AA" p14:bounceEnd="50000">
                                          <p:cBhvr>
                                            <p:cTn id="6" dur="15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396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34 -0.0007 L 2.53958 -0.00741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396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553" y="3396526"/>
            <a:ext cx="4775453" cy="25464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736" y="738809"/>
            <a:ext cx="4454507" cy="22531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9368">
            <a:off x="464953" y="5680970"/>
            <a:ext cx="11306184" cy="8479638"/>
          </a:xfrm>
          <a:prstGeom prst="rect">
            <a:avLst/>
          </a:prstGeom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78196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6042 0.01134 L -0.14514 -0.95047 " pathEditMode="relative" rAng="0" ptsTypes="AA" p14:bounceEnd="50000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36" y="-4810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6042 0.01134 L -0.14514 -0.95047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36" y="-4810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4" y="90768"/>
            <a:ext cx="8901952" cy="66764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1" y="927101"/>
            <a:ext cx="7461365" cy="17149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75" y="4673600"/>
            <a:ext cx="5874947" cy="12314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4" y="4061013"/>
            <a:ext cx="8364071" cy="28223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89963" y="2474737"/>
            <a:ext cx="7879977" cy="16151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59125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8" y="0"/>
            <a:ext cx="9153378" cy="68650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02" y="426083"/>
            <a:ext cx="8666242" cy="12503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8221">
            <a:off x="-2891525" y="1666162"/>
            <a:ext cx="11322885" cy="84921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303">
            <a:off x="1109458" y="1862977"/>
            <a:ext cx="10694284" cy="80207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6364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0247">
            <a:off x="-1959796" y="7196703"/>
            <a:ext cx="9743818" cy="73078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746" y="1406026"/>
            <a:ext cx="3928407" cy="3995711"/>
          </a:xfrm>
          <a:prstGeom prst="rect">
            <a:avLst/>
          </a:prstGeom>
        </p:spPr>
      </p:pic>
      <p:pic>
        <p:nvPicPr>
          <p:cNvPr id="7" name="Picture 6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69534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3.7037E-7 L -0.04444 -0.92709 " pathEditMode="relative" rAng="0" ptsTypes="AA" p14:bounceEnd="50000">
                                          <p:cBhvr>
                                            <p:cTn id="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58" y="-4342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3.7037E-7 L -0.04444 -0.92709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58" y="-4342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234" y="-266602"/>
            <a:ext cx="9660833" cy="7245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494" y="2453588"/>
            <a:ext cx="3603812" cy="894216"/>
          </a:xfrm>
          <a:prstGeom prst="rect">
            <a:avLst/>
          </a:prstGeom>
        </p:spPr>
      </p:pic>
      <p:pic>
        <p:nvPicPr>
          <p:cNvPr id="6" name="Picture 5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0899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42" b="11609"/>
          <a:stretch/>
        </p:blipFill>
        <p:spPr>
          <a:xfrm flipH="1">
            <a:off x="0" y="3786717"/>
            <a:ext cx="9144000" cy="30712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181" y="1162154"/>
            <a:ext cx="4789430" cy="22874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1073" y="4852571"/>
            <a:ext cx="81493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  <a:t>Nom du </a:t>
            </a:r>
            <a:r>
              <a:rPr lang="en-US" sz="4800" dirty="0" err="1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  <a:t>présentateur</a:t>
            </a:r>
            <a:r>
              <a:rPr lang="en-US" sz="4800" dirty="0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  <a:t/>
            </a:r>
            <a:br>
              <a:rPr lang="en-US" sz="4800" dirty="0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</a:br>
            <a:r>
              <a:rPr lang="en-US" sz="4800" dirty="0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  <a:t>contact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146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3999" cy="68770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42" b="11609"/>
          <a:stretch/>
        </p:blipFill>
        <p:spPr>
          <a:xfrm rot="10800000">
            <a:off x="-1" y="0"/>
            <a:ext cx="9144000" cy="3071284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0" y="4213144"/>
            <a:ext cx="9143999" cy="868317"/>
            <a:chOff x="0" y="3942211"/>
            <a:chExt cx="17051867" cy="161925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3942211"/>
              <a:ext cx="9144000" cy="161925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07867" y="3942211"/>
              <a:ext cx="9144000" cy="161925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263" y="-2272035"/>
            <a:ext cx="604579" cy="138073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4492" y="4446511"/>
            <a:ext cx="1543872" cy="22135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grpSp>
        <p:nvGrpSpPr>
          <p:cNvPr id="23" name="Group 22"/>
          <p:cNvGrpSpPr/>
          <p:nvPr/>
        </p:nvGrpSpPr>
        <p:grpSpPr>
          <a:xfrm>
            <a:off x="3849438" y="5662292"/>
            <a:ext cx="2464850" cy="809455"/>
            <a:chOff x="1267107" y="5730285"/>
            <a:chExt cx="2982469" cy="890400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67107" y="5730285"/>
              <a:ext cx="1744134" cy="65680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139174" y="5825950"/>
              <a:ext cx="2110402" cy="794735"/>
            </a:xfrm>
            <a:prstGeom prst="rect">
              <a:avLst/>
            </a:prstGeom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1391" y="6165023"/>
            <a:ext cx="1263275" cy="475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grpSp>
        <p:nvGrpSpPr>
          <p:cNvPr id="31" name="Group 30"/>
          <p:cNvGrpSpPr/>
          <p:nvPr/>
        </p:nvGrpSpPr>
        <p:grpSpPr>
          <a:xfrm>
            <a:off x="1217440" y="2239755"/>
            <a:ext cx="1501878" cy="1663060"/>
            <a:chOff x="668496" y="2125551"/>
            <a:chExt cx="1652066" cy="182936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8496" y="2125551"/>
              <a:ext cx="1275927" cy="182936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67000"/>
                </a:prstClr>
              </a:outerShdw>
            </a:effectLst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057287" y="3463661"/>
              <a:ext cx="1263275" cy="4757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</p:grp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479293" y="3106237"/>
            <a:ext cx="1263275" cy="475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grpSp>
        <p:nvGrpSpPr>
          <p:cNvPr id="32" name="Group 31"/>
          <p:cNvGrpSpPr/>
          <p:nvPr/>
        </p:nvGrpSpPr>
        <p:grpSpPr>
          <a:xfrm>
            <a:off x="162534" y="4647302"/>
            <a:ext cx="1670269" cy="1990250"/>
            <a:chOff x="1155752" y="4598858"/>
            <a:chExt cx="1857654" cy="2213533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55752" y="4598858"/>
              <a:ext cx="1543872" cy="221353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750131" y="6271580"/>
              <a:ext cx="1263275" cy="4757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3284" y="2389957"/>
            <a:ext cx="1054485" cy="15118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64337" y="3491724"/>
            <a:ext cx="1191267" cy="4486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5" y="495318"/>
            <a:ext cx="8954637" cy="1303974"/>
          </a:xfrm>
          <a:prstGeom prst="rect">
            <a:avLst/>
          </a:prstGeom>
        </p:spPr>
      </p:pic>
      <p:pic>
        <p:nvPicPr>
          <p:cNvPr id="33" name="Picture 32" descr="K-2_copyright_fere_eric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5432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090" y="3724884"/>
            <a:ext cx="3510431" cy="27272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5140" y="483518"/>
            <a:ext cx="3764712" cy="24793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6124">
            <a:off x="304417" y="825701"/>
            <a:ext cx="4983520" cy="1235025"/>
          </a:xfrm>
          <a:prstGeom prst="rect">
            <a:avLst/>
          </a:prstGeom>
          <a:effectLst/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618">
            <a:off x="4529866" y="4168610"/>
            <a:ext cx="3877323" cy="2022016"/>
          </a:xfrm>
          <a:prstGeom prst="rect">
            <a:avLst/>
          </a:prstGeom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57917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37882" y="-1780806"/>
            <a:ext cx="10199254" cy="63124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7815">
            <a:off x="372000" y="-1564622"/>
            <a:ext cx="7208773" cy="1096636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417" y="3810000"/>
            <a:ext cx="4137123" cy="25148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29937">
            <a:off x="43583" y="634901"/>
            <a:ext cx="4928272" cy="63242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8143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42" b="11609"/>
          <a:stretch/>
        </p:blipFill>
        <p:spPr>
          <a:xfrm flipH="1">
            <a:off x="0" y="3786717"/>
            <a:ext cx="9144000" cy="30712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6241" y="2008757"/>
            <a:ext cx="16174959" cy="10208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30" y="5301660"/>
            <a:ext cx="8757454" cy="10310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6545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3125 0.00486 L -9.19114 0.02176 " pathEditMode="relative" rAng="0" ptsTypes="AA">
                                      <p:cBhvr>
                                        <p:cTn id="14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986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12251780" y="3786731"/>
            <a:ext cx="8833824" cy="20637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3111" y="1173105"/>
            <a:ext cx="1043627" cy="13310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643"/>
          <a:stretch/>
        </p:blipFill>
        <p:spPr>
          <a:xfrm rot="236127">
            <a:off x="1522410" y="1966942"/>
            <a:ext cx="1846788" cy="161059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643"/>
          <a:stretch/>
        </p:blipFill>
        <p:spPr>
          <a:xfrm rot="20857886">
            <a:off x="1940303" y="537501"/>
            <a:ext cx="1042465" cy="9091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446" y="884715"/>
            <a:ext cx="3387702" cy="211731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93" y="3122130"/>
            <a:ext cx="2794404" cy="30153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8085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684 0.00879 L 0.95816 0.0087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770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9619" y="2635625"/>
            <a:ext cx="9871714" cy="174811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020" y="4589640"/>
            <a:ext cx="3967684" cy="18307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394" y="644666"/>
            <a:ext cx="4219954" cy="17223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Group 12"/>
          <p:cNvGrpSpPr/>
          <p:nvPr/>
        </p:nvGrpSpPr>
        <p:grpSpPr>
          <a:xfrm>
            <a:off x="7560826" y="4770719"/>
            <a:ext cx="2464850" cy="809455"/>
            <a:chOff x="1267107" y="5730285"/>
            <a:chExt cx="2982469" cy="89040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67107" y="5730285"/>
              <a:ext cx="1744134" cy="65680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139174" y="5825950"/>
              <a:ext cx="2110402" cy="794735"/>
            </a:xfrm>
            <a:prstGeom prst="rect">
              <a:avLst/>
            </a:prstGeom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872069" y="619063"/>
            <a:ext cx="1744134" cy="722487"/>
          </a:xfrm>
          <a:prstGeom prst="rect">
            <a:avLst/>
          </a:prstGeom>
          <a:effectLst>
            <a:outerShdw blurRad="381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825" y="4611050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9430" y="450208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38524" y="5737192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196241" y="-9769662"/>
            <a:ext cx="1160388" cy="265009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61276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9099343BC2454CB8C7CE9E88059863" ma:contentTypeVersion="12" ma:contentTypeDescription="Create a new document." ma:contentTypeScope="" ma:versionID="7a414a5e50e0d0d677c55544532122f2">
  <xsd:schema xmlns:xsd="http://www.w3.org/2001/XMLSchema" xmlns:xs="http://www.w3.org/2001/XMLSchema" xmlns:p="http://schemas.microsoft.com/office/2006/metadata/properties" xmlns:ns2="01fd24b5-96c3-4300-9f40-f3c82464e6d4" xmlns:ns3="5d587c7d-8a4e-4812-98c1-1dcfa9a760aa" targetNamespace="http://schemas.microsoft.com/office/2006/metadata/properties" ma:root="true" ma:fieldsID="7128bfa7251c9f29895592b23d54d2d1" ns2:_="" ns3:_="">
    <xsd:import namespace="01fd24b5-96c3-4300-9f40-f3c82464e6d4"/>
    <xsd:import namespace="5d587c7d-8a4e-4812-98c1-1dcfa9a76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fd24b5-96c3-4300-9f40-f3c82464e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87c7d-8a4e-4812-98c1-1dcfa9a76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2AD8E22-2399-44BB-A45A-3C5FE0843151}"/>
</file>

<file path=customXml/itemProps2.xml><?xml version="1.0" encoding="utf-8"?>
<ds:datastoreItem xmlns:ds="http://schemas.openxmlformats.org/officeDocument/2006/customXml" ds:itemID="{8F427DAE-7F94-4435-BB03-572BC70FCE50}"/>
</file>

<file path=customXml/itemProps3.xml><?xml version="1.0" encoding="utf-8"?>
<ds:datastoreItem xmlns:ds="http://schemas.openxmlformats.org/officeDocument/2006/customXml" ds:itemID="{24BF607A-F80B-453E-8467-F25E9B6ED8C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18836</TotalTime>
  <Words>22</Words>
  <Application>Microsoft Macintosh PowerPoint</Application>
  <PresentationFormat>On-screen Show (4:3)</PresentationFormat>
  <Paragraphs>5</Paragraphs>
  <Slides>36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Ethos3 Communications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Schwertly</dc:creator>
  <cp:lastModifiedBy>E P</cp:lastModifiedBy>
  <cp:revision>378</cp:revision>
  <dcterms:created xsi:type="dcterms:W3CDTF">2015-02-10T20:59:32Z</dcterms:created>
  <dcterms:modified xsi:type="dcterms:W3CDTF">2019-11-27T16:17:33Z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0x010100309099343BC2454CB8C7CE9E88059863</vt:lpwstr>
  </property>
</Properties>
</file>